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2" r:id="rId1"/>
  </p:sldMasterIdLst>
  <p:notesMasterIdLst>
    <p:notesMasterId r:id="rId22"/>
  </p:notesMasterIdLst>
  <p:sldIdLst>
    <p:sldId id="310" r:id="rId2"/>
    <p:sldId id="311" r:id="rId3"/>
    <p:sldId id="312" r:id="rId4"/>
    <p:sldId id="313" r:id="rId5"/>
    <p:sldId id="314" r:id="rId6"/>
    <p:sldId id="315" r:id="rId7"/>
    <p:sldId id="316" r:id="rId8"/>
    <p:sldId id="317" r:id="rId9"/>
    <p:sldId id="318" r:id="rId10"/>
    <p:sldId id="319" r:id="rId11"/>
    <p:sldId id="320" r:id="rId12"/>
    <p:sldId id="321" r:id="rId13"/>
    <p:sldId id="322" r:id="rId14"/>
    <p:sldId id="323" r:id="rId15"/>
    <p:sldId id="324" r:id="rId16"/>
    <p:sldId id="325" r:id="rId17"/>
    <p:sldId id="326" r:id="rId18"/>
    <p:sldId id="330" r:id="rId19"/>
    <p:sldId id="329" r:id="rId20"/>
    <p:sldId id="328"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e Nichols" initials="MN" lastIdx="1" clrIdx="0">
    <p:extLst>
      <p:ext uri="{19B8F6BF-5375-455C-9EA6-DF929625EA0E}">
        <p15:presenceInfo xmlns:p15="http://schemas.microsoft.com/office/powerpoint/2012/main" userId="Michele Nichol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408D"/>
    <a:srgbClr val="2E295F"/>
    <a:srgbClr val="B20D2C"/>
    <a:srgbClr val="C0C0BF"/>
    <a:srgbClr val="252F69"/>
    <a:srgbClr val="E5C247"/>
    <a:srgbClr val="BD9A22"/>
    <a:srgbClr val="388940"/>
    <a:srgbClr val="32732D"/>
    <a:srgbClr val="E592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250" autoAdjust="0"/>
    <p:restoredTop sz="80847" autoAdjust="0"/>
  </p:normalViewPr>
  <p:slideViewPr>
    <p:cSldViewPr snapToGrid="0" showGuides="1">
      <p:cViewPr varScale="1">
        <p:scale>
          <a:sx n="112" d="100"/>
          <a:sy n="112" d="100"/>
        </p:scale>
        <p:origin x="1242"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89243F-B1BB-4202-BD78-416ACA555174}" type="datetimeFigureOut">
              <a:rPr lang="en-US" smtClean="0"/>
              <a:t>7/20/2024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8D2766-C49B-4C1A-9FEE-6F146754B02B}" type="slidenum">
              <a:rPr lang="en-US" smtClean="0"/>
              <a:t>‹#›</a:t>
            </a:fld>
            <a:endParaRPr lang="en-US" dirty="0"/>
          </a:p>
        </p:txBody>
      </p:sp>
    </p:spTree>
    <p:extLst>
      <p:ext uri="{BB962C8B-B14F-4D97-AF65-F5344CB8AC3E}">
        <p14:creationId xmlns:p14="http://schemas.microsoft.com/office/powerpoint/2010/main" val="4064041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68D2766-C49B-4C1A-9FEE-6F146754B02B}" type="slidenum">
              <a:rPr lang="en-US" smtClean="0"/>
              <a:t>1</a:t>
            </a:fld>
            <a:endParaRPr lang="en-US" dirty="0"/>
          </a:p>
        </p:txBody>
      </p:sp>
    </p:spTree>
    <p:extLst>
      <p:ext uri="{BB962C8B-B14F-4D97-AF65-F5344CB8AC3E}">
        <p14:creationId xmlns:p14="http://schemas.microsoft.com/office/powerpoint/2010/main" val="2603681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French health care system is relatively simple for its users - that means virtually everyone living and working in France, or dependent on someone living or working in France, and every pensioner.</a:t>
            </a:r>
          </a:p>
          <a:p>
            <a:r>
              <a:rPr lang="en-US" dirty="0"/>
              <a:t> important element of the French insurance system is solidarity: the more ill a person becomes, the less they pay. This means that for people with serious or chronic illnesses (with vital risks, such as cancers, AIDS, or severe mental illness, where the person becomes very dependent of his medical assistance and protection) the insurance system reimburses them 100% of expenses and waives their co-payment charge</a:t>
            </a:r>
          </a:p>
          <a:p>
            <a:r>
              <a:rPr lang="en-US" dirty="0"/>
              <a:t>here are two sorts of hospitals in France; generally speaking these are known as </a:t>
            </a:r>
            <a:r>
              <a:rPr lang="en-US" dirty="0" err="1"/>
              <a:t>hôpitaux</a:t>
            </a:r>
            <a:r>
              <a:rPr lang="en-US" dirty="0"/>
              <a:t> when they are state run, and </a:t>
            </a:r>
            <a:r>
              <a:rPr lang="en-US" dirty="0" err="1"/>
              <a:t>cliniques</a:t>
            </a:r>
            <a:r>
              <a:rPr lang="en-US" dirty="0"/>
              <a:t> when they are privately run. Most private </a:t>
            </a:r>
            <a:r>
              <a:rPr lang="en-US" dirty="0" err="1"/>
              <a:t>cliniques</a:t>
            </a:r>
            <a:r>
              <a:rPr lang="en-US" dirty="0"/>
              <a:t> are state approved, and can therefore work for the national health service. Many specialists work in both state run hospitals and in private clinics: since they are self-employed professionals, they can sell their services to whatever hospital or clinic will pay them.</a:t>
            </a:r>
          </a:p>
          <a:p>
            <a:r>
              <a:rPr lang="en-US" dirty="0"/>
              <a:t>    Both GPs and specialists can refer patients for hospital treatment if it is deemed necessary; and within the framework of the health service, they can send them for treatment in either a state-run hospital or a private clinic, whichever they consider to be best for the purpose, or to provide the fastest service. </a:t>
            </a:r>
          </a:p>
          <a:p>
            <a:r>
              <a:rPr lang="en-US" dirty="0"/>
              <a:t>   In the framework of the French health care system, patients are only billed for a very small proportion of the cost of their stay in hospital; the most significant charge that the patient must pay is an 18€ per day </a:t>
            </a:r>
            <a:r>
              <a:rPr lang="en-US" dirty="0" err="1"/>
              <a:t>hospitalisation</a:t>
            </a:r>
            <a:r>
              <a:rPr lang="en-US" dirty="0"/>
              <a:t> fee, basically a contribution to the board and lodging provided by the hospital</a:t>
            </a:r>
          </a:p>
        </p:txBody>
      </p:sp>
      <p:sp>
        <p:nvSpPr>
          <p:cNvPr id="4" name="Slide Number Placeholder 3"/>
          <p:cNvSpPr>
            <a:spLocks noGrp="1"/>
          </p:cNvSpPr>
          <p:nvPr>
            <p:ph type="sldNum" sz="quarter" idx="5"/>
          </p:nvPr>
        </p:nvSpPr>
        <p:spPr/>
        <p:txBody>
          <a:bodyPr/>
          <a:lstStyle/>
          <a:p>
            <a:fld id="{B68D2766-C49B-4C1A-9FEE-6F146754B02B}" type="slidenum">
              <a:rPr lang="en-US" smtClean="0"/>
              <a:t>10</a:t>
            </a:fld>
            <a:endParaRPr lang="en-US" dirty="0"/>
          </a:p>
        </p:txBody>
      </p:sp>
    </p:spTree>
    <p:extLst>
      <p:ext uri="{BB962C8B-B14F-4D97-AF65-F5344CB8AC3E}">
        <p14:creationId xmlns:p14="http://schemas.microsoft.com/office/powerpoint/2010/main" val="4065066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Health expenditures	11.5% of GDP (2014)</a:t>
            </a:r>
          </a:p>
          <a:p>
            <a:r>
              <a:rPr lang="en-US" dirty="0"/>
              <a:t>Physicians density	3.23 physicians/1,000 population (2015)</a:t>
            </a:r>
          </a:p>
          <a:p>
            <a:r>
              <a:rPr lang="en-US" dirty="0"/>
              <a:t>Hospital bed density	6.4 beds/1,000 population (2011)</a:t>
            </a:r>
          </a:p>
        </p:txBody>
      </p:sp>
      <p:sp>
        <p:nvSpPr>
          <p:cNvPr id="4" name="Slide Number Placeholder 3"/>
          <p:cNvSpPr>
            <a:spLocks noGrp="1"/>
          </p:cNvSpPr>
          <p:nvPr>
            <p:ph type="sldNum" sz="quarter" idx="5"/>
          </p:nvPr>
        </p:nvSpPr>
        <p:spPr/>
        <p:txBody>
          <a:bodyPr/>
          <a:lstStyle/>
          <a:p>
            <a:fld id="{B68D2766-C49B-4C1A-9FEE-6F146754B02B}" type="slidenum">
              <a:rPr lang="en-US" smtClean="0"/>
              <a:t>11</a:t>
            </a:fld>
            <a:endParaRPr lang="en-US" dirty="0"/>
          </a:p>
        </p:txBody>
      </p:sp>
    </p:spTree>
    <p:extLst>
      <p:ext uri="{BB962C8B-B14F-4D97-AF65-F5344CB8AC3E}">
        <p14:creationId xmlns:p14="http://schemas.microsoft.com/office/powerpoint/2010/main" val="1715766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Dx Tests</a:t>
            </a:r>
          </a:p>
          <a:p>
            <a:r>
              <a:rPr lang="en-US" dirty="0"/>
              <a:t>Imaging tests. An X-ray image of your lungs m A CT scan can reveal small lesions in your lungs that might not be detected on an X-ray.</a:t>
            </a:r>
          </a:p>
          <a:p>
            <a:r>
              <a:rPr lang="en-US" dirty="0"/>
              <a:t>Sputum cytology. If you have a cough and are producing sputum, looking at the sputum under the microscope can sometimes reveal the presence of lung cancer cells.</a:t>
            </a:r>
          </a:p>
          <a:p>
            <a:r>
              <a:rPr lang="en-US" dirty="0"/>
              <a:t>Tissue sample (biopsy). A sample of abnormal cells may be removed in a procedure called a biopsy.</a:t>
            </a:r>
          </a:p>
          <a:p>
            <a:r>
              <a:rPr lang="en-US" dirty="0"/>
              <a:t>Treatment</a:t>
            </a:r>
          </a:p>
          <a:p>
            <a:r>
              <a:rPr lang="en-US" dirty="0"/>
              <a:t>Wedge resection to remove a small section of lung that contains the tumor along with a margin of healthy tissue</a:t>
            </a:r>
          </a:p>
          <a:p>
            <a:r>
              <a:rPr lang="en-US" dirty="0"/>
              <a:t>Segmental resection to remove a larger portion of lung, but not an entire lobe</a:t>
            </a:r>
          </a:p>
          <a:p>
            <a:r>
              <a:rPr lang="en-US" dirty="0"/>
              <a:t>Lobectomy to remove the entire lobe of one lung</a:t>
            </a:r>
          </a:p>
          <a:p>
            <a:r>
              <a:rPr lang="en-US" dirty="0"/>
              <a:t>Pneumonectomy to remove an entire lung</a:t>
            </a:r>
          </a:p>
          <a:p>
            <a:r>
              <a:rPr lang="en-US" dirty="0"/>
              <a:t>Radiation therapy uses high-powered energy beams from sources such as X-rays and protons to kill cancer cells. During radiation therapy, you lie on a table while a machine moves around you, directing radiation to precise points on your body.</a:t>
            </a:r>
          </a:p>
          <a:p>
            <a:endParaRPr lang="en-US" dirty="0"/>
          </a:p>
          <a:p>
            <a:r>
              <a:rPr lang="en-US" dirty="0"/>
              <a:t>For people with locally advanced lung cancer, radiation may be used before surgery or after surgery. It's often combined with chemotherapy treatments</a:t>
            </a:r>
          </a:p>
        </p:txBody>
      </p:sp>
      <p:sp>
        <p:nvSpPr>
          <p:cNvPr id="4" name="Slide Number Placeholder 3"/>
          <p:cNvSpPr>
            <a:spLocks noGrp="1"/>
          </p:cNvSpPr>
          <p:nvPr>
            <p:ph type="sldNum" sz="quarter" idx="5"/>
          </p:nvPr>
        </p:nvSpPr>
        <p:spPr/>
        <p:txBody>
          <a:bodyPr/>
          <a:lstStyle/>
          <a:p>
            <a:fld id="{B68D2766-C49B-4C1A-9FEE-6F146754B02B}" type="slidenum">
              <a:rPr lang="en-US" smtClean="0"/>
              <a:t>14</a:t>
            </a:fld>
            <a:endParaRPr lang="en-US" dirty="0"/>
          </a:p>
        </p:txBody>
      </p:sp>
    </p:spTree>
    <p:extLst>
      <p:ext uri="{BB962C8B-B14F-4D97-AF65-F5344CB8AC3E}">
        <p14:creationId xmlns:p14="http://schemas.microsoft.com/office/powerpoint/2010/main" val="3485530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Primary</a:t>
            </a:r>
          </a:p>
          <a:p>
            <a:r>
              <a:rPr lang="en-US" dirty="0"/>
              <a:t>Not all lung cancers can be prevented. But there are things you can do that might lower your risk, such as changing the risk factors that you can control.</a:t>
            </a:r>
          </a:p>
          <a:p>
            <a:endParaRPr lang="en-US" dirty="0"/>
          </a:p>
          <a:p>
            <a:r>
              <a:rPr lang="en-US" dirty="0"/>
              <a:t>Stay away from tobacco</a:t>
            </a:r>
          </a:p>
          <a:p>
            <a:r>
              <a:rPr lang="en-US" dirty="0"/>
              <a:t>The best way to reduce your risk of lung cancer is not to smoke and to avoid breathing in other people’s smoke.</a:t>
            </a:r>
          </a:p>
          <a:p>
            <a:endParaRPr lang="en-US" dirty="0"/>
          </a:p>
          <a:p>
            <a:r>
              <a:rPr lang="en-US" dirty="0"/>
              <a:t>If you stop smoking before a cancer develops, your damaged lung tissue gradually starts to repair itself. No matter what your age or how long you’ve smoked, quitting may lower your risk of lung cancer and help you live longer. </a:t>
            </a:r>
          </a:p>
          <a:p>
            <a:r>
              <a:rPr lang="en-US" dirty="0"/>
              <a:t>Limiting your exposure to secondhand smoke might also help lower your risk of lung cancer, as well as some other cancers. For more information, see  Secondhand Smoke.</a:t>
            </a:r>
          </a:p>
          <a:p>
            <a:endParaRPr lang="en-US" dirty="0"/>
          </a:p>
          <a:p>
            <a:r>
              <a:rPr lang="en-US" dirty="0"/>
              <a:t>Avoid radon</a:t>
            </a:r>
          </a:p>
          <a:p>
            <a:r>
              <a:rPr lang="en-US" dirty="0"/>
              <a:t>Radon is an important cause of lung cancer. You can reduce your exposure to radon by having your home tested and treated, if needed. For more information, see  Radon and Cancer.</a:t>
            </a:r>
          </a:p>
          <a:p>
            <a:endParaRPr lang="en-US" dirty="0"/>
          </a:p>
          <a:p>
            <a:r>
              <a:rPr lang="en-US" dirty="0"/>
              <a:t>Avoid or limit exposure to cancer-causing chemicals</a:t>
            </a:r>
          </a:p>
          <a:p>
            <a:r>
              <a:rPr lang="en-US" dirty="0"/>
              <a:t>Avoiding exposure to known cancer-causing chemicals, in the workplace and elsewhere, may also be helpful (see Lung cancer risk factors). When people work where these exposures are common, they should be kept to a minimum.</a:t>
            </a:r>
          </a:p>
          <a:p>
            <a:endParaRPr lang="en-US" dirty="0"/>
          </a:p>
          <a:p>
            <a:r>
              <a:rPr lang="en-US" dirty="0"/>
              <a:t>Eat a healthy diet</a:t>
            </a:r>
          </a:p>
          <a:p>
            <a:r>
              <a:rPr lang="en-US" dirty="0"/>
              <a:t>A  healthy diet with lots of fruits and vegetables may also help reduce your risk of lung cancer. Some evidence suggests that a diet high in fruits and vegetables may help protect against lung cancer in both smokers and non-smokers. But any positive effect of fruits and vegetables on lung cancer risk would be much less than the increased risk from smoking.</a:t>
            </a:r>
          </a:p>
          <a:p>
            <a:r>
              <a:rPr lang="en-US" dirty="0"/>
              <a:t>Secondary</a:t>
            </a:r>
          </a:p>
          <a:p>
            <a:r>
              <a:rPr lang="en-US" dirty="0"/>
              <a:t>Take action for lung health through our Lung Action Network</a:t>
            </a:r>
          </a:p>
          <a:p>
            <a:r>
              <a:rPr lang="en-US" dirty="0"/>
              <a:t>Spread the word about laws and policies that impact lungs</a:t>
            </a:r>
          </a:p>
          <a:p>
            <a:r>
              <a:rPr lang="en-US" dirty="0"/>
              <a:t>Tertiary</a:t>
            </a:r>
          </a:p>
          <a:p>
            <a:r>
              <a:rPr lang="en-US" dirty="0"/>
              <a:t>Rehabilitation is the combined and coordinated use of medical, social, educational, and vocational measures for training and retraining patients to the highest possible level of functional ability</a:t>
            </a:r>
          </a:p>
          <a:p>
            <a:r>
              <a:rPr lang="en-US" dirty="0"/>
              <a:t>The public health system has a direct role in the promotion of disability-friendly legislation and standards of building, housing, and support services for chronically ill, handicapped,</a:t>
            </a:r>
          </a:p>
          <a:p>
            <a:r>
              <a:rPr lang="en-US" dirty="0"/>
              <a:t>Close follow-up and management of chronic disease, physical and mental, require home care and ensuring an appropriate medical regimen including drugs, diet, exercise, and support services. The follow-up of chronically ill people to supervise the taking of medications, monitor changes, and support them in maximizing their independent capacity in activities of daily living is an essential </a:t>
            </a:r>
            <a:r>
              <a:rPr lang="en-US" dirty="0" err="1"/>
              <a:t>elemen</a:t>
            </a:r>
            <a:endParaRPr lang="en-US" dirty="0"/>
          </a:p>
        </p:txBody>
      </p:sp>
      <p:sp>
        <p:nvSpPr>
          <p:cNvPr id="4" name="Slide Number Placeholder 3"/>
          <p:cNvSpPr>
            <a:spLocks noGrp="1"/>
          </p:cNvSpPr>
          <p:nvPr>
            <p:ph type="sldNum" sz="quarter" idx="5"/>
          </p:nvPr>
        </p:nvSpPr>
        <p:spPr/>
        <p:txBody>
          <a:bodyPr/>
          <a:lstStyle/>
          <a:p>
            <a:fld id="{B68D2766-C49B-4C1A-9FEE-6F146754B02B}" type="slidenum">
              <a:rPr lang="en-US" smtClean="0"/>
              <a:t>15</a:t>
            </a:fld>
            <a:endParaRPr lang="en-US" dirty="0"/>
          </a:p>
        </p:txBody>
      </p:sp>
    </p:spTree>
    <p:extLst>
      <p:ext uri="{BB962C8B-B14F-4D97-AF65-F5344CB8AC3E}">
        <p14:creationId xmlns:p14="http://schemas.microsoft.com/office/powerpoint/2010/main" val="2727056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health nurse is to work within the community to support population health and deliver preventive health care services. Public health nurses use their skills to support population health</a:t>
            </a:r>
          </a:p>
          <a:p>
            <a:r>
              <a:rPr lang="en-US" b="1" dirty="0"/>
              <a:t>Advocate</a:t>
            </a:r>
          </a:p>
          <a:p>
            <a:r>
              <a:rPr lang="en-US" dirty="0"/>
              <a:t>health service planning,, and program effectiveness evaluation within and for the community. Ensuring their health needs are being met</a:t>
            </a:r>
          </a:p>
          <a:p>
            <a:r>
              <a:rPr lang="en-US" b="1" dirty="0"/>
              <a:t>Community educator</a:t>
            </a:r>
          </a:p>
          <a:p>
            <a:r>
              <a:rPr lang="en-US" dirty="0"/>
              <a:t>Create educational programs with community stakeholders, families and individuals </a:t>
            </a:r>
          </a:p>
          <a:p>
            <a:r>
              <a:rPr lang="en-US" dirty="0"/>
              <a:t>determine knowledge and attitudes about needed and available health and health services.</a:t>
            </a:r>
          </a:p>
          <a:p>
            <a:r>
              <a:rPr lang="en-US" dirty="0"/>
              <a:t>Cultural competency that enables effective practice with diverse individuals, families, and groups within the community of care.</a:t>
            </a:r>
          </a:p>
          <a:p>
            <a:r>
              <a:rPr lang="en-US" b="1" dirty="0"/>
              <a:t>DISEASE SURVEILLANCE</a:t>
            </a:r>
          </a:p>
          <a:p>
            <a:r>
              <a:rPr lang="en-US" b="1" dirty="0"/>
              <a:t>utilization of available research, the design and implementation of new research, and the use of epidemiology and other research methods to understand the distribution and determinants of disease in the community.</a:t>
            </a:r>
          </a:p>
          <a:p>
            <a:endParaRPr lang="en-US" dirty="0"/>
          </a:p>
          <a:p>
            <a:endParaRPr lang="en-US" dirty="0"/>
          </a:p>
          <a:p>
            <a:r>
              <a:rPr lang="en-US" dirty="0"/>
              <a:t>BARRIERS</a:t>
            </a:r>
          </a:p>
          <a:p>
            <a:r>
              <a:rPr lang="en-US" dirty="0"/>
              <a:t>Access to learning and community resources for clients, insufficient community understanding of CHN roles and services (especially Home Care), and costs</a:t>
            </a:r>
          </a:p>
        </p:txBody>
      </p:sp>
      <p:sp>
        <p:nvSpPr>
          <p:cNvPr id="4" name="Slide Number Placeholder 3"/>
          <p:cNvSpPr>
            <a:spLocks noGrp="1"/>
          </p:cNvSpPr>
          <p:nvPr>
            <p:ph type="sldNum" sz="quarter" idx="5"/>
          </p:nvPr>
        </p:nvSpPr>
        <p:spPr/>
        <p:txBody>
          <a:bodyPr/>
          <a:lstStyle/>
          <a:p>
            <a:fld id="{B68D2766-C49B-4C1A-9FEE-6F146754B02B}" type="slidenum">
              <a:rPr lang="en-US" smtClean="0"/>
              <a:t>16</a:t>
            </a:fld>
            <a:endParaRPr lang="en-US" dirty="0"/>
          </a:p>
        </p:txBody>
      </p:sp>
    </p:spTree>
    <p:extLst>
      <p:ext uri="{BB962C8B-B14F-4D97-AF65-F5344CB8AC3E}">
        <p14:creationId xmlns:p14="http://schemas.microsoft.com/office/powerpoint/2010/main" val="1820728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word "France" comes from the Franks, a Germanic people whose name in itself is derived from the Frankish "frank", meaning "free". Became a republic in 1792</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France is the largest country in the European Union in terms of surface area and known as ‘the hexagon’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With an area of 551,000 </a:t>
            </a:r>
            <a:r>
              <a:rPr lang="en-US" dirty="0" err="1"/>
              <a:t>sq</a:t>
            </a:r>
            <a:r>
              <a:rPr lang="en-US" dirty="0"/>
              <a:t> km it’s almost a fifth of the EU’s total area, and due to its six-sided shape France is sometimes referred to as </a:t>
            </a:r>
            <a:r>
              <a:rPr lang="en-US" dirty="0" err="1"/>
              <a:t>l’hexagone</a:t>
            </a: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France is the world’s most popular tourist destination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Some 83.7 million visitors arrived in France, according to the World Tourism Organization report published in 2014, making it the world’s most-visited country.</a:t>
            </a:r>
          </a:p>
        </p:txBody>
      </p:sp>
      <p:sp>
        <p:nvSpPr>
          <p:cNvPr id="4" name="Slide Number Placeholder 3"/>
          <p:cNvSpPr>
            <a:spLocks noGrp="1"/>
          </p:cNvSpPr>
          <p:nvPr>
            <p:ph type="sldNum" sz="quarter" idx="10"/>
          </p:nvPr>
        </p:nvSpPr>
        <p:spPr/>
        <p:txBody>
          <a:bodyPr/>
          <a:lstStyle/>
          <a:p>
            <a:fld id="{B68D2766-C49B-4C1A-9FEE-6F146754B02B}" type="slidenum">
              <a:rPr lang="en-US" smtClean="0"/>
              <a:t>2</a:t>
            </a:fld>
            <a:endParaRPr lang="en-US" dirty="0"/>
          </a:p>
        </p:txBody>
      </p:sp>
    </p:spTree>
    <p:extLst>
      <p:ext uri="{BB962C8B-B14F-4D97-AF65-F5344CB8AC3E}">
        <p14:creationId xmlns:p14="http://schemas.microsoft.com/office/powerpoint/2010/main" val="3858993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political system of France consists of 3 branches executive ,legislative and a judicial branch.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Executive power is exercised by the President of the Republic and the Government.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Government consists of the Prime Minister and ministers. The Prime Minister is appointed by the President, and is responsible to Parliament.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President of the Republic of France is elected  for five years and limited to two terms. The French President is the commander in chief of the military, and he/she determines the broad guidelines for defense. His/her chief role is to determine government policy with the help of his Council of Ministers. The President appoints the Prime Minister and approves the appointment of the Ministers.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National Assembly (lower house) and the Senate. A total of 577 Deputies are elected to the National Assembly every five years by individual districts. Members of the Senate are elected by an electoral college, comprised of district council members, deputies, and municipal council members. The 348 Senators are elected for a six-year term</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France has a strong independent judiciary which oversees the judicial system’s operations. Judges of the Court of Cassation are appointed by the President after nominations are put forward by the high Council of the Judiciary. There is a nine-member constitutional council which ensures the constitutionality of proposed legislation or decrees.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68D2766-C49B-4C1A-9FEE-6F146754B02B}" type="slidenum">
              <a:rPr lang="en-US" smtClean="0"/>
              <a:t>3</a:t>
            </a:fld>
            <a:endParaRPr lang="en-US" dirty="0"/>
          </a:p>
        </p:txBody>
      </p:sp>
    </p:spTree>
    <p:extLst>
      <p:ext uri="{BB962C8B-B14F-4D97-AF65-F5344CB8AC3E}">
        <p14:creationId xmlns:p14="http://schemas.microsoft.com/office/powerpoint/2010/main" val="4218569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Copyright PresentationGo.com – The free PowerPoint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4</a:t>
            </a:fld>
            <a:endParaRPr lang="en-US" dirty="0"/>
          </a:p>
        </p:txBody>
      </p:sp>
    </p:spTree>
    <p:extLst>
      <p:ext uri="{BB962C8B-B14F-4D97-AF65-F5344CB8AC3E}">
        <p14:creationId xmlns:p14="http://schemas.microsoft.com/office/powerpoint/2010/main" val="1420182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Modern French society is a melting pot From the middle of the 19th century, it experienced a high rate of inward migration, mainly consisting of Arab-Berbers, Sub-Saharan Africans, Chinese and other peoples from Africa, the Middle East and East Asia,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It is important to understand that the French consider themselves as an inclusive nation with universal values, advocated assimilation through which immigrants were expected to adhere to French values and cultural norms. Nowadays, while the government has let newcomers retain their distinctive cultures</a:t>
            </a:r>
          </a:p>
        </p:txBody>
      </p:sp>
      <p:sp>
        <p:nvSpPr>
          <p:cNvPr id="4" name="Slide Number Placeholder 3"/>
          <p:cNvSpPr>
            <a:spLocks noGrp="1"/>
          </p:cNvSpPr>
          <p:nvPr>
            <p:ph type="sldNum" sz="quarter" idx="10"/>
          </p:nvPr>
        </p:nvSpPr>
        <p:spPr/>
        <p:txBody>
          <a:bodyPr/>
          <a:lstStyle/>
          <a:p>
            <a:fld id="{B68D2766-C49B-4C1A-9FEE-6F146754B02B}" type="slidenum">
              <a:rPr lang="en-US" smtClean="0"/>
              <a:t>5</a:t>
            </a:fld>
            <a:endParaRPr lang="en-US" dirty="0"/>
          </a:p>
        </p:txBody>
      </p:sp>
    </p:spTree>
    <p:extLst>
      <p:ext uri="{BB962C8B-B14F-4D97-AF65-F5344CB8AC3E}">
        <p14:creationId xmlns:p14="http://schemas.microsoft.com/office/powerpoint/2010/main" val="61751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early 21st century, more than one-fifth of French citizens were at least 60 years old. The tendency for the proportion of the elderly population to increase also reflects medical advances, which have produced a longer expectation of life. The age structure of the population is of considerable social and economic importance. The steady increase in the proportion of the aged puts an increasing strain on the working population to provide pensions, medical and social services, and retirement housing. </a:t>
            </a:r>
          </a:p>
          <a:p>
            <a:r>
              <a:rPr lang="en-US" dirty="0"/>
              <a:t> Paris is the most populated city in France with a population of 10.62 million people while Toulouse is the least populated with a population of 933,000. Paris is the largest city and capital of France. The City of Paris has just 40 square miles of land with a population of 2.24 million in the city limits, and the most populous urban area in all of the European Union. T</a:t>
            </a:r>
          </a:p>
        </p:txBody>
      </p:sp>
      <p:sp>
        <p:nvSpPr>
          <p:cNvPr id="4" name="Slide Number Placeholder 3"/>
          <p:cNvSpPr>
            <a:spLocks noGrp="1"/>
          </p:cNvSpPr>
          <p:nvPr>
            <p:ph type="sldNum" sz="quarter" idx="5"/>
          </p:nvPr>
        </p:nvSpPr>
        <p:spPr/>
        <p:txBody>
          <a:bodyPr/>
          <a:lstStyle/>
          <a:p>
            <a:fld id="{B68D2766-C49B-4C1A-9FEE-6F146754B02B}" type="slidenum">
              <a:rPr lang="en-US" smtClean="0"/>
              <a:t>6</a:t>
            </a:fld>
            <a:endParaRPr lang="en-US" dirty="0"/>
          </a:p>
        </p:txBody>
      </p:sp>
    </p:spTree>
    <p:extLst>
      <p:ext uri="{BB962C8B-B14F-4D97-AF65-F5344CB8AC3E}">
        <p14:creationId xmlns:p14="http://schemas.microsoft.com/office/powerpoint/2010/main" val="543011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France has both public and private education. All public education is free &amp; compulsory between the ages of 6 and 16</a:t>
            </a:r>
          </a:p>
          <a:p>
            <a:endParaRPr lang="en-US" dirty="0"/>
          </a:p>
        </p:txBody>
      </p:sp>
      <p:sp>
        <p:nvSpPr>
          <p:cNvPr id="4" name="Slide Number Placeholder 3"/>
          <p:cNvSpPr>
            <a:spLocks noGrp="1"/>
          </p:cNvSpPr>
          <p:nvPr>
            <p:ph type="sldNum" sz="quarter" idx="5"/>
          </p:nvPr>
        </p:nvSpPr>
        <p:spPr/>
        <p:txBody>
          <a:bodyPr/>
          <a:lstStyle/>
          <a:p>
            <a:fld id="{B68D2766-C49B-4C1A-9FEE-6F146754B02B}" type="slidenum">
              <a:rPr lang="en-US" smtClean="0"/>
              <a:t>7</a:t>
            </a:fld>
            <a:endParaRPr lang="en-US" dirty="0"/>
          </a:p>
        </p:txBody>
      </p:sp>
    </p:spTree>
    <p:extLst>
      <p:ext uri="{BB962C8B-B14F-4D97-AF65-F5344CB8AC3E}">
        <p14:creationId xmlns:p14="http://schemas.microsoft.com/office/powerpoint/2010/main" val="3315150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France has the world's 6th largest economy as of 2018 . It has the 3rd largest economy in the European Union after Germany and United Kingdom.. France operates a mixed economy that combines capitalist and socialist characteristics. Capitalism involves private ownership of capital and other means of production. Under socialism, the government directs economic activity and owns all or part of most industries.</a:t>
            </a:r>
          </a:p>
        </p:txBody>
      </p:sp>
      <p:sp>
        <p:nvSpPr>
          <p:cNvPr id="4" name="Slide Number Placeholder 3"/>
          <p:cNvSpPr>
            <a:spLocks noGrp="1"/>
          </p:cNvSpPr>
          <p:nvPr>
            <p:ph type="sldNum" sz="quarter" idx="5"/>
          </p:nvPr>
        </p:nvSpPr>
        <p:spPr/>
        <p:txBody>
          <a:bodyPr/>
          <a:lstStyle/>
          <a:p>
            <a:fld id="{B68D2766-C49B-4C1A-9FEE-6F146754B02B}" type="slidenum">
              <a:rPr lang="en-US" smtClean="0"/>
              <a:t>8</a:t>
            </a:fld>
            <a:endParaRPr lang="en-US" dirty="0"/>
          </a:p>
        </p:txBody>
      </p:sp>
    </p:spTree>
    <p:extLst>
      <p:ext uri="{BB962C8B-B14F-4D97-AF65-F5344CB8AC3E}">
        <p14:creationId xmlns:p14="http://schemas.microsoft.com/office/powerpoint/2010/main" val="691883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83.7 million visitors arrived in France, according to the World Tourism Organization report published in 2014, making it the world’s most-visited country.</a:t>
            </a:r>
          </a:p>
          <a:p>
            <a:r>
              <a:rPr lang="en-US" dirty="0"/>
              <a:t>France is one of the largest exporters of luxury goods in the world, with the top four companies Cartier, Chanel, Hermes and Louis Vuitton alone worth billions. France’s main exports include aircraft, food, chemicals, industrial machinery, iron and steel, electronics, motor vehicles and pharmaceuticals.</a:t>
            </a:r>
          </a:p>
          <a:p>
            <a:endParaRPr lang="en-US" dirty="0"/>
          </a:p>
          <a:p>
            <a:r>
              <a:rPr lang="en-US" dirty="0"/>
              <a:t> As to wine eight billion bottles produced every year that’s roughly 53 </a:t>
            </a:r>
            <a:r>
              <a:rPr lang="en-US" dirty="0" err="1"/>
              <a:t>litres</a:t>
            </a:r>
            <a:r>
              <a:rPr lang="en-US" dirty="0"/>
              <a:t> of wine per capita per year, France believes its wine is second to none</a:t>
            </a:r>
          </a:p>
        </p:txBody>
      </p:sp>
      <p:sp>
        <p:nvSpPr>
          <p:cNvPr id="4" name="Slide Number Placeholder 3"/>
          <p:cNvSpPr>
            <a:spLocks noGrp="1"/>
          </p:cNvSpPr>
          <p:nvPr>
            <p:ph type="sldNum" sz="quarter" idx="5"/>
          </p:nvPr>
        </p:nvSpPr>
        <p:spPr/>
        <p:txBody>
          <a:bodyPr/>
          <a:lstStyle/>
          <a:p>
            <a:fld id="{B68D2766-C49B-4C1A-9FEE-6F146754B02B}" type="slidenum">
              <a:rPr lang="en-US" smtClean="0"/>
              <a:t>9</a:t>
            </a:fld>
            <a:endParaRPr lang="en-US" dirty="0"/>
          </a:p>
        </p:txBody>
      </p:sp>
    </p:spTree>
    <p:extLst>
      <p:ext uri="{BB962C8B-B14F-4D97-AF65-F5344CB8AC3E}">
        <p14:creationId xmlns:p14="http://schemas.microsoft.com/office/powerpoint/2010/main" val="3155585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userDrawn="1"/>
        </p:nvGrpSpPr>
        <p:grpSpPr>
          <a:xfrm flipH="1">
            <a:off x="0" y="3884023"/>
            <a:ext cx="9144000" cy="2973977"/>
            <a:chOff x="788988" y="3014663"/>
            <a:chExt cx="7566026" cy="3506788"/>
          </a:xfrm>
        </p:grpSpPr>
        <p:sp>
          <p:nvSpPr>
            <p:cNvPr id="8" name="Freeform 1723"/>
            <p:cNvSpPr>
              <a:spLocks/>
            </p:cNvSpPr>
            <p:nvPr/>
          </p:nvSpPr>
          <p:spPr bwMode="auto">
            <a:xfrm>
              <a:off x="788988" y="3351213"/>
              <a:ext cx="7566025" cy="3022600"/>
            </a:xfrm>
            <a:custGeom>
              <a:avLst/>
              <a:gdLst>
                <a:gd name="T0" fmla="*/ 14255 w 14299"/>
                <a:gd name="T1" fmla="*/ 1918 h 5714"/>
                <a:gd name="T2" fmla="*/ 14047 w 14299"/>
                <a:gd name="T3" fmla="*/ 2172 h 5714"/>
                <a:gd name="T4" fmla="*/ 13801 w 14299"/>
                <a:gd name="T5" fmla="*/ 2402 h 5714"/>
                <a:gd name="T6" fmla="*/ 13513 w 14299"/>
                <a:gd name="T7" fmla="*/ 2602 h 5714"/>
                <a:gd name="T8" fmla="*/ 13185 w 14299"/>
                <a:gd name="T9" fmla="*/ 2771 h 5714"/>
                <a:gd name="T10" fmla="*/ 12816 w 14299"/>
                <a:gd name="T11" fmla="*/ 2903 h 5714"/>
                <a:gd name="T12" fmla="*/ 12407 w 14299"/>
                <a:gd name="T13" fmla="*/ 2997 h 5714"/>
                <a:gd name="T14" fmla="*/ 11955 w 14299"/>
                <a:gd name="T15" fmla="*/ 3047 h 5714"/>
                <a:gd name="T16" fmla="*/ 11463 w 14299"/>
                <a:gd name="T17" fmla="*/ 3052 h 5714"/>
                <a:gd name="T18" fmla="*/ 10929 w 14299"/>
                <a:gd name="T19" fmla="*/ 3006 h 5714"/>
                <a:gd name="T20" fmla="*/ 10351 w 14299"/>
                <a:gd name="T21" fmla="*/ 2906 h 5714"/>
                <a:gd name="T22" fmla="*/ 9732 w 14299"/>
                <a:gd name="T23" fmla="*/ 2749 h 5714"/>
                <a:gd name="T24" fmla="*/ 9071 w 14299"/>
                <a:gd name="T25" fmla="*/ 2530 h 5714"/>
                <a:gd name="T26" fmla="*/ 8367 w 14299"/>
                <a:gd name="T27" fmla="*/ 2250 h 5714"/>
                <a:gd name="T28" fmla="*/ 7620 w 14299"/>
                <a:gd name="T29" fmla="*/ 1900 h 5714"/>
                <a:gd name="T30" fmla="*/ 6829 w 14299"/>
                <a:gd name="T31" fmla="*/ 1479 h 5714"/>
                <a:gd name="T32" fmla="*/ 6207 w 14299"/>
                <a:gd name="T33" fmla="*/ 1113 h 5714"/>
                <a:gd name="T34" fmla="*/ 5580 w 14299"/>
                <a:gd name="T35" fmla="*/ 758 h 5714"/>
                <a:gd name="T36" fmla="*/ 4805 w 14299"/>
                <a:gd name="T37" fmla="*/ 402 h 5714"/>
                <a:gd name="T38" fmla="*/ 4095 w 14299"/>
                <a:gd name="T39" fmla="*/ 167 h 5714"/>
                <a:gd name="T40" fmla="*/ 3450 w 14299"/>
                <a:gd name="T41" fmla="*/ 38 h 5714"/>
                <a:gd name="T42" fmla="*/ 2868 w 14299"/>
                <a:gd name="T43" fmla="*/ 0 h 5714"/>
                <a:gd name="T44" fmla="*/ 2346 w 14299"/>
                <a:gd name="T45" fmla="*/ 41 h 5714"/>
                <a:gd name="T46" fmla="*/ 1882 w 14299"/>
                <a:gd name="T47" fmla="*/ 146 h 5714"/>
                <a:gd name="T48" fmla="*/ 1474 w 14299"/>
                <a:gd name="T49" fmla="*/ 301 h 5714"/>
                <a:gd name="T50" fmla="*/ 1120 w 14299"/>
                <a:gd name="T51" fmla="*/ 493 h 5714"/>
                <a:gd name="T52" fmla="*/ 819 w 14299"/>
                <a:gd name="T53" fmla="*/ 706 h 5714"/>
                <a:gd name="T54" fmla="*/ 569 w 14299"/>
                <a:gd name="T55" fmla="*/ 928 h 5714"/>
                <a:gd name="T56" fmla="*/ 245 w 14299"/>
                <a:gd name="T57" fmla="*/ 1296 h 5714"/>
                <a:gd name="T58" fmla="*/ 13 w 14299"/>
                <a:gd name="T59" fmla="*/ 1652 h 5714"/>
                <a:gd name="T60" fmla="*/ 0 w 14299"/>
                <a:gd name="T61" fmla="*/ 5714 h 5714"/>
                <a:gd name="T62" fmla="*/ 14299 w 14299"/>
                <a:gd name="T63" fmla="*/ 1851 h 5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299" h="5714">
                  <a:moveTo>
                    <a:pt x="14299" y="1851"/>
                  </a:moveTo>
                  <a:lnTo>
                    <a:pt x="14255" y="1918"/>
                  </a:lnTo>
                  <a:lnTo>
                    <a:pt x="14155" y="2048"/>
                  </a:lnTo>
                  <a:lnTo>
                    <a:pt x="14047" y="2172"/>
                  </a:lnTo>
                  <a:lnTo>
                    <a:pt x="13929" y="2290"/>
                  </a:lnTo>
                  <a:lnTo>
                    <a:pt x="13801" y="2402"/>
                  </a:lnTo>
                  <a:lnTo>
                    <a:pt x="13662" y="2506"/>
                  </a:lnTo>
                  <a:lnTo>
                    <a:pt x="13513" y="2602"/>
                  </a:lnTo>
                  <a:lnTo>
                    <a:pt x="13355" y="2692"/>
                  </a:lnTo>
                  <a:lnTo>
                    <a:pt x="13185" y="2771"/>
                  </a:lnTo>
                  <a:lnTo>
                    <a:pt x="13006" y="2841"/>
                  </a:lnTo>
                  <a:lnTo>
                    <a:pt x="12816" y="2903"/>
                  </a:lnTo>
                  <a:lnTo>
                    <a:pt x="12616" y="2955"/>
                  </a:lnTo>
                  <a:lnTo>
                    <a:pt x="12407" y="2997"/>
                  </a:lnTo>
                  <a:lnTo>
                    <a:pt x="12186" y="3027"/>
                  </a:lnTo>
                  <a:lnTo>
                    <a:pt x="11955" y="3047"/>
                  </a:lnTo>
                  <a:lnTo>
                    <a:pt x="11715" y="3056"/>
                  </a:lnTo>
                  <a:lnTo>
                    <a:pt x="11463" y="3052"/>
                  </a:lnTo>
                  <a:lnTo>
                    <a:pt x="11201" y="3034"/>
                  </a:lnTo>
                  <a:lnTo>
                    <a:pt x="10929" y="3006"/>
                  </a:lnTo>
                  <a:lnTo>
                    <a:pt x="10645" y="2962"/>
                  </a:lnTo>
                  <a:lnTo>
                    <a:pt x="10351" y="2906"/>
                  </a:lnTo>
                  <a:lnTo>
                    <a:pt x="10047" y="2834"/>
                  </a:lnTo>
                  <a:lnTo>
                    <a:pt x="9732" y="2749"/>
                  </a:lnTo>
                  <a:lnTo>
                    <a:pt x="9407" y="2647"/>
                  </a:lnTo>
                  <a:lnTo>
                    <a:pt x="9071" y="2530"/>
                  </a:lnTo>
                  <a:lnTo>
                    <a:pt x="8724" y="2398"/>
                  </a:lnTo>
                  <a:lnTo>
                    <a:pt x="8367" y="2250"/>
                  </a:lnTo>
                  <a:lnTo>
                    <a:pt x="7999" y="2083"/>
                  </a:lnTo>
                  <a:lnTo>
                    <a:pt x="7620" y="1900"/>
                  </a:lnTo>
                  <a:lnTo>
                    <a:pt x="7230" y="1698"/>
                  </a:lnTo>
                  <a:lnTo>
                    <a:pt x="6829" y="1479"/>
                  </a:lnTo>
                  <a:lnTo>
                    <a:pt x="6418" y="1240"/>
                  </a:lnTo>
                  <a:lnTo>
                    <a:pt x="6207" y="1113"/>
                  </a:lnTo>
                  <a:lnTo>
                    <a:pt x="5993" y="985"/>
                  </a:lnTo>
                  <a:lnTo>
                    <a:pt x="5580" y="758"/>
                  </a:lnTo>
                  <a:lnTo>
                    <a:pt x="5184" y="565"/>
                  </a:lnTo>
                  <a:lnTo>
                    <a:pt x="4805" y="402"/>
                  </a:lnTo>
                  <a:lnTo>
                    <a:pt x="4442" y="271"/>
                  </a:lnTo>
                  <a:lnTo>
                    <a:pt x="4095" y="167"/>
                  </a:lnTo>
                  <a:lnTo>
                    <a:pt x="3765" y="90"/>
                  </a:lnTo>
                  <a:lnTo>
                    <a:pt x="3450" y="38"/>
                  </a:lnTo>
                  <a:lnTo>
                    <a:pt x="3152" y="8"/>
                  </a:lnTo>
                  <a:lnTo>
                    <a:pt x="2868" y="0"/>
                  </a:lnTo>
                  <a:lnTo>
                    <a:pt x="2599" y="12"/>
                  </a:lnTo>
                  <a:lnTo>
                    <a:pt x="2346" y="41"/>
                  </a:lnTo>
                  <a:lnTo>
                    <a:pt x="2107" y="85"/>
                  </a:lnTo>
                  <a:lnTo>
                    <a:pt x="1882" y="146"/>
                  </a:lnTo>
                  <a:lnTo>
                    <a:pt x="1670" y="218"/>
                  </a:lnTo>
                  <a:lnTo>
                    <a:pt x="1474" y="301"/>
                  </a:lnTo>
                  <a:lnTo>
                    <a:pt x="1290" y="394"/>
                  </a:lnTo>
                  <a:lnTo>
                    <a:pt x="1120" y="493"/>
                  </a:lnTo>
                  <a:lnTo>
                    <a:pt x="963" y="598"/>
                  </a:lnTo>
                  <a:lnTo>
                    <a:pt x="819" y="706"/>
                  </a:lnTo>
                  <a:lnTo>
                    <a:pt x="688" y="817"/>
                  </a:lnTo>
                  <a:lnTo>
                    <a:pt x="569" y="928"/>
                  </a:lnTo>
                  <a:lnTo>
                    <a:pt x="412" y="1093"/>
                  </a:lnTo>
                  <a:lnTo>
                    <a:pt x="245" y="1296"/>
                  </a:lnTo>
                  <a:lnTo>
                    <a:pt x="121" y="1471"/>
                  </a:lnTo>
                  <a:lnTo>
                    <a:pt x="13" y="1652"/>
                  </a:lnTo>
                  <a:lnTo>
                    <a:pt x="0" y="1678"/>
                  </a:lnTo>
                  <a:lnTo>
                    <a:pt x="0" y="5714"/>
                  </a:lnTo>
                  <a:lnTo>
                    <a:pt x="14299" y="5714"/>
                  </a:lnTo>
                  <a:lnTo>
                    <a:pt x="14299" y="1851"/>
                  </a:lnTo>
                  <a:close/>
                </a:path>
              </a:pathLst>
            </a:custGeom>
            <a:solidFill>
              <a:srgbClr val="252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1724"/>
            <p:cNvSpPr>
              <a:spLocks/>
            </p:cNvSpPr>
            <p:nvPr/>
          </p:nvSpPr>
          <p:spPr bwMode="auto">
            <a:xfrm>
              <a:off x="788988" y="3368675"/>
              <a:ext cx="7566025" cy="3092450"/>
            </a:xfrm>
            <a:custGeom>
              <a:avLst/>
              <a:gdLst>
                <a:gd name="T0" fmla="*/ 14255 w 14299"/>
                <a:gd name="T1" fmla="*/ 2196 h 5842"/>
                <a:gd name="T2" fmla="*/ 14047 w 14299"/>
                <a:gd name="T3" fmla="*/ 2445 h 5842"/>
                <a:gd name="T4" fmla="*/ 13801 w 14299"/>
                <a:gd name="T5" fmla="*/ 2662 h 5842"/>
                <a:gd name="T6" fmla="*/ 13513 w 14299"/>
                <a:gd name="T7" fmla="*/ 2848 h 5842"/>
                <a:gd name="T8" fmla="*/ 13185 w 14299"/>
                <a:gd name="T9" fmla="*/ 2996 h 5842"/>
                <a:gd name="T10" fmla="*/ 12816 w 14299"/>
                <a:gd name="T11" fmla="*/ 3107 h 5842"/>
                <a:gd name="T12" fmla="*/ 12407 w 14299"/>
                <a:gd name="T13" fmla="*/ 3178 h 5842"/>
                <a:gd name="T14" fmla="*/ 11955 w 14299"/>
                <a:gd name="T15" fmla="*/ 3202 h 5842"/>
                <a:gd name="T16" fmla="*/ 11463 w 14299"/>
                <a:gd name="T17" fmla="*/ 3181 h 5842"/>
                <a:gd name="T18" fmla="*/ 10929 w 14299"/>
                <a:gd name="T19" fmla="*/ 3110 h 5842"/>
                <a:gd name="T20" fmla="*/ 10351 w 14299"/>
                <a:gd name="T21" fmla="*/ 2986 h 5842"/>
                <a:gd name="T22" fmla="*/ 9732 w 14299"/>
                <a:gd name="T23" fmla="*/ 2806 h 5842"/>
                <a:gd name="T24" fmla="*/ 9071 w 14299"/>
                <a:gd name="T25" fmla="*/ 2569 h 5842"/>
                <a:gd name="T26" fmla="*/ 8367 w 14299"/>
                <a:gd name="T27" fmla="*/ 2271 h 5842"/>
                <a:gd name="T28" fmla="*/ 7620 w 14299"/>
                <a:gd name="T29" fmla="*/ 1909 h 5842"/>
                <a:gd name="T30" fmla="*/ 6829 w 14299"/>
                <a:gd name="T31" fmla="*/ 1482 h 5842"/>
                <a:gd name="T32" fmla="*/ 6207 w 14299"/>
                <a:gd name="T33" fmla="*/ 1114 h 5842"/>
                <a:gd name="T34" fmla="*/ 5580 w 14299"/>
                <a:gd name="T35" fmla="*/ 759 h 5842"/>
                <a:gd name="T36" fmla="*/ 4805 w 14299"/>
                <a:gd name="T37" fmla="*/ 403 h 5842"/>
                <a:gd name="T38" fmla="*/ 4095 w 14299"/>
                <a:gd name="T39" fmla="*/ 167 h 5842"/>
                <a:gd name="T40" fmla="*/ 3450 w 14299"/>
                <a:gd name="T41" fmla="*/ 37 h 5842"/>
                <a:gd name="T42" fmla="*/ 2868 w 14299"/>
                <a:gd name="T43" fmla="*/ 0 h 5842"/>
                <a:gd name="T44" fmla="*/ 2346 w 14299"/>
                <a:gd name="T45" fmla="*/ 40 h 5842"/>
                <a:gd name="T46" fmla="*/ 1882 w 14299"/>
                <a:gd name="T47" fmla="*/ 145 h 5842"/>
                <a:gd name="T48" fmla="*/ 1474 w 14299"/>
                <a:gd name="T49" fmla="*/ 299 h 5842"/>
                <a:gd name="T50" fmla="*/ 1120 w 14299"/>
                <a:gd name="T51" fmla="*/ 491 h 5842"/>
                <a:gd name="T52" fmla="*/ 819 w 14299"/>
                <a:gd name="T53" fmla="*/ 706 h 5842"/>
                <a:gd name="T54" fmla="*/ 569 w 14299"/>
                <a:gd name="T55" fmla="*/ 927 h 5842"/>
                <a:gd name="T56" fmla="*/ 245 w 14299"/>
                <a:gd name="T57" fmla="*/ 1294 h 5842"/>
                <a:gd name="T58" fmla="*/ 13 w 14299"/>
                <a:gd name="T59" fmla="*/ 1650 h 5842"/>
                <a:gd name="T60" fmla="*/ 0 w 14299"/>
                <a:gd name="T61" fmla="*/ 5842 h 5842"/>
                <a:gd name="T62" fmla="*/ 14299 w 14299"/>
                <a:gd name="T63" fmla="*/ 2130 h 5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299" h="5842">
                  <a:moveTo>
                    <a:pt x="14299" y="2130"/>
                  </a:moveTo>
                  <a:lnTo>
                    <a:pt x="14255" y="2196"/>
                  </a:lnTo>
                  <a:lnTo>
                    <a:pt x="14155" y="2324"/>
                  </a:lnTo>
                  <a:lnTo>
                    <a:pt x="14047" y="2445"/>
                  </a:lnTo>
                  <a:lnTo>
                    <a:pt x="13929" y="2557"/>
                  </a:lnTo>
                  <a:lnTo>
                    <a:pt x="13801" y="2662"/>
                  </a:lnTo>
                  <a:lnTo>
                    <a:pt x="13662" y="2759"/>
                  </a:lnTo>
                  <a:lnTo>
                    <a:pt x="13513" y="2848"/>
                  </a:lnTo>
                  <a:lnTo>
                    <a:pt x="13355" y="2927"/>
                  </a:lnTo>
                  <a:lnTo>
                    <a:pt x="13185" y="2996"/>
                  </a:lnTo>
                  <a:lnTo>
                    <a:pt x="13006" y="3057"/>
                  </a:lnTo>
                  <a:lnTo>
                    <a:pt x="12816" y="3107"/>
                  </a:lnTo>
                  <a:lnTo>
                    <a:pt x="12616" y="3148"/>
                  </a:lnTo>
                  <a:lnTo>
                    <a:pt x="12407" y="3178"/>
                  </a:lnTo>
                  <a:lnTo>
                    <a:pt x="12186" y="3195"/>
                  </a:lnTo>
                  <a:lnTo>
                    <a:pt x="11955" y="3202"/>
                  </a:lnTo>
                  <a:lnTo>
                    <a:pt x="11715" y="3198"/>
                  </a:lnTo>
                  <a:lnTo>
                    <a:pt x="11463" y="3181"/>
                  </a:lnTo>
                  <a:lnTo>
                    <a:pt x="11201" y="3152"/>
                  </a:lnTo>
                  <a:lnTo>
                    <a:pt x="10929" y="3110"/>
                  </a:lnTo>
                  <a:lnTo>
                    <a:pt x="10645" y="3054"/>
                  </a:lnTo>
                  <a:lnTo>
                    <a:pt x="10351" y="2986"/>
                  </a:lnTo>
                  <a:lnTo>
                    <a:pt x="10047" y="2903"/>
                  </a:lnTo>
                  <a:lnTo>
                    <a:pt x="9732" y="2806"/>
                  </a:lnTo>
                  <a:lnTo>
                    <a:pt x="9407" y="2696"/>
                  </a:lnTo>
                  <a:lnTo>
                    <a:pt x="9071" y="2569"/>
                  </a:lnTo>
                  <a:lnTo>
                    <a:pt x="8724" y="2428"/>
                  </a:lnTo>
                  <a:lnTo>
                    <a:pt x="8367" y="2271"/>
                  </a:lnTo>
                  <a:lnTo>
                    <a:pt x="7999" y="2098"/>
                  </a:lnTo>
                  <a:lnTo>
                    <a:pt x="7620" y="1909"/>
                  </a:lnTo>
                  <a:lnTo>
                    <a:pt x="7230" y="1703"/>
                  </a:lnTo>
                  <a:lnTo>
                    <a:pt x="6829" y="1482"/>
                  </a:lnTo>
                  <a:lnTo>
                    <a:pt x="6418" y="1241"/>
                  </a:lnTo>
                  <a:lnTo>
                    <a:pt x="6207" y="1114"/>
                  </a:lnTo>
                  <a:lnTo>
                    <a:pt x="5993" y="986"/>
                  </a:lnTo>
                  <a:lnTo>
                    <a:pt x="5580" y="759"/>
                  </a:lnTo>
                  <a:lnTo>
                    <a:pt x="5184" y="564"/>
                  </a:lnTo>
                  <a:lnTo>
                    <a:pt x="4805" y="403"/>
                  </a:lnTo>
                  <a:lnTo>
                    <a:pt x="4442" y="271"/>
                  </a:lnTo>
                  <a:lnTo>
                    <a:pt x="4095" y="167"/>
                  </a:lnTo>
                  <a:lnTo>
                    <a:pt x="3765" y="91"/>
                  </a:lnTo>
                  <a:lnTo>
                    <a:pt x="3450" y="37"/>
                  </a:lnTo>
                  <a:lnTo>
                    <a:pt x="3152" y="9"/>
                  </a:lnTo>
                  <a:lnTo>
                    <a:pt x="2868" y="0"/>
                  </a:lnTo>
                  <a:lnTo>
                    <a:pt x="2599" y="11"/>
                  </a:lnTo>
                  <a:lnTo>
                    <a:pt x="2346" y="40"/>
                  </a:lnTo>
                  <a:lnTo>
                    <a:pt x="2107" y="86"/>
                  </a:lnTo>
                  <a:lnTo>
                    <a:pt x="1882" y="145"/>
                  </a:lnTo>
                  <a:lnTo>
                    <a:pt x="1670" y="217"/>
                  </a:lnTo>
                  <a:lnTo>
                    <a:pt x="1474" y="299"/>
                  </a:lnTo>
                  <a:lnTo>
                    <a:pt x="1290" y="392"/>
                  </a:lnTo>
                  <a:lnTo>
                    <a:pt x="1120" y="491"/>
                  </a:lnTo>
                  <a:lnTo>
                    <a:pt x="963" y="596"/>
                  </a:lnTo>
                  <a:lnTo>
                    <a:pt x="819" y="706"/>
                  </a:lnTo>
                  <a:lnTo>
                    <a:pt x="688" y="815"/>
                  </a:lnTo>
                  <a:lnTo>
                    <a:pt x="569" y="927"/>
                  </a:lnTo>
                  <a:lnTo>
                    <a:pt x="412" y="1091"/>
                  </a:lnTo>
                  <a:lnTo>
                    <a:pt x="245" y="1294"/>
                  </a:lnTo>
                  <a:lnTo>
                    <a:pt x="121" y="1467"/>
                  </a:lnTo>
                  <a:lnTo>
                    <a:pt x="13" y="1650"/>
                  </a:lnTo>
                  <a:lnTo>
                    <a:pt x="0" y="1676"/>
                  </a:lnTo>
                  <a:lnTo>
                    <a:pt x="0" y="5842"/>
                  </a:lnTo>
                  <a:lnTo>
                    <a:pt x="14299" y="5842"/>
                  </a:lnTo>
                  <a:lnTo>
                    <a:pt x="14299" y="2130"/>
                  </a:lnTo>
                  <a:close/>
                </a:path>
              </a:pathLst>
            </a:custGeom>
            <a:solidFill>
              <a:srgbClr val="B20D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725"/>
            <p:cNvSpPr>
              <a:spLocks/>
            </p:cNvSpPr>
            <p:nvPr/>
          </p:nvSpPr>
          <p:spPr bwMode="auto">
            <a:xfrm>
              <a:off x="790576" y="3490913"/>
              <a:ext cx="7564438" cy="3030538"/>
            </a:xfrm>
            <a:custGeom>
              <a:avLst/>
              <a:gdLst>
                <a:gd name="T0" fmla="*/ 14252 w 14296"/>
                <a:gd name="T1" fmla="*/ 2771 h 5728"/>
                <a:gd name="T2" fmla="*/ 14044 w 14296"/>
                <a:gd name="T3" fmla="*/ 3007 h 5728"/>
                <a:gd name="T4" fmla="*/ 13797 w 14296"/>
                <a:gd name="T5" fmla="*/ 3201 h 5728"/>
                <a:gd name="T6" fmla="*/ 13509 w 14296"/>
                <a:gd name="T7" fmla="*/ 3355 h 5728"/>
                <a:gd name="T8" fmla="*/ 13182 w 14296"/>
                <a:gd name="T9" fmla="*/ 3466 h 5728"/>
                <a:gd name="T10" fmla="*/ 12813 w 14296"/>
                <a:gd name="T11" fmla="*/ 3534 h 5728"/>
                <a:gd name="T12" fmla="*/ 12403 w 14296"/>
                <a:gd name="T13" fmla="*/ 3556 h 5728"/>
                <a:gd name="T14" fmla="*/ 11952 w 14296"/>
                <a:gd name="T15" fmla="*/ 3530 h 5728"/>
                <a:gd name="T16" fmla="*/ 11460 w 14296"/>
                <a:gd name="T17" fmla="*/ 3458 h 5728"/>
                <a:gd name="T18" fmla="*/ 10924 w 14296"/>
                <a:gd name="T19" fmla="*/ 3335 h 5728"/>
                <a:gd name="T20" fmla="*/ 10348 w 14296"/>
                <a:gd name="T21" fmla="*/ 3164 h 5728"/>
                <a:gd name="T22" fmla="*/ 9729 w 14296"/>
                <a:gd name="T23" fmla="*/ 2941 h 5728"/>
                <a:gd name="T24" fmla="*/ 9068 w 14296"/>
                <a:gd name="T25" fmla="*/ 2664 h 5728"/>
                <a:gd name="T26" fmla="*/ 8364 w 14296"/>
                <a:gd name="T27" fmla="*/ 2333 h 5728"/>
                <a:gd name="T28" fmla="*/ 7618 w 14296"/>
                <a:gd name="T29" fmla="*/ 1947 h 5728"/>
                <a:gd name="T30" fmla="*/ 6828 w 14296"/>
                <a:gd name="T31" fmla="*/ 1505 h 5728"/>
                <a:gd name="T32" fmla="*/ 6206 w 14296"/>
                <a:gd name="T33" fmla="*/ 1135 h 5728"/>
                <a:gd name="T34" fmla="*/ 5579 w 14296"/>
                <a:gd name="T35" fmla="*/ 779 h 5728"/>
                <a:gd name="T36" fmla="*/ 4803 w 14296"/>
                <a:gd name="T37" fmla="*/ 421 h 5728"/>
                <a:gd name="T38" fmla="*/ 4095 w 14296"/>
                <a:gd name="T39" fmla="*/ 180 h 5728"/>
                <a:gd name="T40" fmla="*/ 3450 w 14296"/>
                <a:gd name="T41" fmla="*/ 45 h 5728"/>
                <a:gd name="T42" fmla="*/ 2867 w 14296"/>
                <a:gd name="T43" fmla="*/ 0 h 5728"/>
                <a:gd name="T44" fmla="*/ 2345 w 14296"/>
                <a:gd name="T45" fmla="*/ 32 h 5728"/>
                <a:gd name="T46" fmla="*/ 1880 w 14296"/>
                <a:gd name="T47" fmla="*/ 129 h 5728"/>
                <a:gd name="T48" fmla="*/ 1473 w 14296"/>
                <a:gd name="T49" fmla="*/ 274 h 5728"/>
                <a:gd name="T50" fmla="*/ 1120 w 14296"/>
                <a:gd name="T51" fmla="*/ 457 h 5728"/>
                <a:gd name="T52" fmla="*/ 819 w 14296"/>
                <a:gd name="T53" fmla="*/ 661 h 5728"/>
                <a:gd name="T54" fmla="*/ 569 w 14296"/>
                <a:gd name="T55" fmla="*/ 874 h 5728"/>
                <a:gd name="T56" fmla="*/ 243 w 14296"/>
                <a:gd name="T57" fmla="*/ 1229 h 5728"/>
                <a:gd name="T58" fmla="*/ 11 w 14296"/>
                <a:gd name="T59" fmla="*/ 1573 h 5728"/>
                <a:gd name="T60" fmla="*/ 0 w 14296"/>
                <a:gd name="T61" fmla="*/ 5728 h 5728"/>
                <a:gd name="T62" fmla="*/ 14296 w 14296"/>
                <a:gd name="T63" fmla="*/ 2706 h 5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296" h="5728">
                  <a:moveTo>
                    <a:pt x="14296" y="2706"/>
                  </a:moveTo>
                  <a:lnTo>
                    <a:pt x="14252" y="2771"/>
                  </a:lnTo>
                  <a:lnTo>
                    <a:pt x="14152" y="2893"/>
                  </a:lnTo>
                  <a:lnTo>
                    <a:pt x="14044" y="3007"/>
                  </a:lnTo>
                  <a:lnTo>
                    <a:pt x="13925" y="3109"/>
                  </a:lnTo>
                  <a:lnTo>
                    <a:pt x="13797" y="3201"/>
                  </a:lnTo>
                  <a:lnTo>
                    <a:pt x="13659" y="3283"/>
                  </a:lnTo>
                  <a:lnTo>
                    <a:pt x="13509" y="3355"/>
                  </a:lnTo>
                  <a:lnTo>
                    <a:pt x="13350" y="3416"/>
                  </a:lnTo>
                  <a:lnTo>
                    <a:pt x="13182" y="3466"/>
                  </a:lnTo>
                  <a:lnTo>
                    <a:pt x="13002" y="3505"/>
                  </a:lnTo>
                  <a:lnTo>
                    <a:pt x="12813" y="3534"/>
                  </a:lnTo>
                  <a:lnTo>
                    <a:pt x="12613" y="3550"/>
                  </a:lnTo>
                  <a:lnTo>
                    <a:pt x="12403" y="3556"/>
                  </a:lnTo>
                  <a:lnTo>
                    <a:pt x="12183" y="3548"/>
                  </a:lnTo>
                  <a:lnTo>
                    <a:pt x="11952" y="3530"/>
                  </a:lnTo>
                  <a:lnTo>
                    <a:pt x="11710" y="3499"/>
                  </a:lnTo>
                  <a:lnTo>
                    <a:pt x="11460" y="3458"/>
                  </a:lnTo>
                  <a:lnTo>
                    <a:pt x="11198" y="3403"/>
                  </a:lnTo>
                  <a:lnTo>
                    <a:pt x="10924" y="3335"/>
                  </a:lnTo>
                  <a:lnTo>
                    <a:pt x="10642" y="3256"/>
                  </a:lnTo>
                  <a:lnTo>
                    <a:pt x="10348" y="3164"/>
                  </a:lnTo>
                  <a:lnTo>
                    <a:pt x="10044" y="3059"/>
                  </a:lnTo>
                  <a:lnTo>
                    <a:pt x="9729" y="2941"/>
                  </a:lnTo>
                  <a:lnTo>
                    <a:pt x="9405" y="2808"/>
                  </a:lnTo>
                  <a:lnTo>
                    <a:pt x="9068" y="2664"/>
                  </a:lnTo>
                  <a:lnTo>
                    <a:pt x="8723" y="2506"/>
                  </a:lnTo>
                  <a:lnTo>
                    <a:pt x="8364" y="2333"/>
                  </a:lnTo>
                  <a:lnTo>
                    <a:pt x="7997" y="2147"/>
                  </a:lnTo>
                  <a:lnTo>
                    <a:pt x="7618" y="1947"/>
                  </a:lnTo>
                  <a:lnTo>
                    <a:pt x="7228" y="1734"/>
                  </a:lnTo>
                  <a:lnTo>
                    <a:pt x="6828" y="1505"/>
                  </a:lnTo>
                  <a:lnTo>
                    <a:pt x="6416" y="1263"/>
                  </a:lnTo>
                  <a:lnTo>
                    <a:pt x="6206" y="1135"/>
                  </a:lnTo>
                  <a:lnTo>
                    <a:pt x="5993" y="1007"/>
                  </a:lnTo>
                  <a:lnTo>
                    <a:pt x="5579" y="779"/>
                  </a:lnTo>
                  <a:lnTo>
                    <a:pt x="5183" y="585"/>
                  </a:lnTo>
                  <a:lnTo>
                    <a:pt x="4803" y="421"/>
                  </a:lnTo>
                  <a:lnTo>
                    <a:pt x="4440" y="287"/>
                  </a:lnTo>
                  <a:lnTo>
                    <a:pt x="4095" y="180"/>
                  </a:lnTo>
                  <a:lnTo>
                    <a:pt x="3764" y="101"/>
                  </a:lnTo>
                  <a:lnTo>
                    <a:pt x="3450" y="45"/>
                  </a:lnTo>
                  <a:lnTo>
                    <a:pt x="3150" y="12"/>
                  </a:lnTo>
                  <a:lnTo>
                    <a:pt x="2867" y="0"/>
                  </a:lnTo>
                  <a:lnTo>
                    <a:pt x="2599" y="8"/>
                  </a:lnTo>
                  <a:lnTo>
                    <a:pt x="2345" y="32"/>
                  </a:lnTo>
                  <a:lnTo>
                    <a:pt x="2106" y="74"/>
                  </a:lnTo>
                  <a:lnTo>
                    <a:pt x="1880" y="129"/>
                  </a:lnTo>
                  <a:lnTo>
                    <a:pt x="1670" y="196"/>
                  </a:lnTo>
                  <a:lnTo>
                    <a:pt x="1473" y="274"/>
                  </a:lnTo>
                  <a:lnTo>
                    <a:pt x="1290" y="362"/>
                  </a:lnTo>
                  <a:lnTo>
                    <a:pt x="1120" y="457"/>
                  </a:lnTo>
                  <a:lnTo>
                    <a:pt x="963" y="556"/>
                  </a:lnTo>
                  <a:lnTo>
                    <a:pt x="819" y="661"/>
                  </a:lnTo>
                  <a:lnTo>
                    <a:pt x="688" y="768"/>
                  </a:lnTo>
                  <a:lnTo>
                    <a:pt x="569" y="874"/>
                  </a:lnTo>
                  <a:lnTo>
                    <a:pt x="410" y="1033"/>
                  </a:lnTo>
                  <a:lnTo>
                    <a:pt x="243" y="1229"/>
                  </a:lnTo>
                  <a:lnTo>
                    <a:pt x="121" y="1397"/>
                  </a:lnTo>
                  <a:lnTo>
                    <a:pt x="11" y="1573"/>
                  </a:lnTo>
                  <a:lnTo>
                    <a:pt x="0" y="1599"/>
                  </a:lnTo>
                  <a:lnTo>
                    <a:pt x="0" y="5728"/>
                  </a:lnTo>
                  <a:lnTo>
                    <a:pt x="14296" y="5728"/>
                  </a:lnTo>
                  <a:lnTo>
                    <a:pt x="14296" y="2706"/>
                  </a:lnTo>
                  <a:close/>
                </a:path>
              </a:pathLst>
            </a:custGeom>
            <a:gradFill flip="none" rotWithShape="1">
              <a:gsLst>
                <a:gs pos="0">
                  <a:schemeClr val="bg1">
                    <a:lumMod val="85000"/>
                  </a:schemeClr>
                </a:gs>
                <a:gs pos="100000">
                  <a:schemeClr val="bg1">
                    <a:lumMod val="95000"/>
                  </a:schemeClr>
                </a:gs>
              </a:gsLst>
              <a:lin ang="135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726"/>
            <p:cNvSpPr>
              <a:spLocks/>
            </p:cNvSpPr>
            <p:nvPr/>
          </p:nvSpPr>
          <p:spPr bwMode="auto">
            <a:xfrm>
              <a:off x="788988" y="3182938"/>
              <a:ext cx="7566025" cy="1530350"/>
            </a:xfrm>
            <a:custGeom>
              <a:avLst/>
              <a:gdLst>
                <a:gd name="T0" fmla="*/ 14188 w 14298"/>
                <a:gd name="T1" fmla="*/ 1065 h 2892"/>
                <a:gd name="T2" fmla="*/ 13760 w 14298"/>
                <a:gd name="T3" fmla="*/ 1555 h 2892"/>
                <a:gd name="T4" fmla="*/ 13485 w 14298"/>
                <a:gd name="T5" fmla="*/ 1815 h 2892"/>
                <a:gd name="T6" fmla="*/ 13183 w 14298"/>
                <a:gd name="T7" fmla="*/ 2054 h 2892"/>
                <a:gd name="T8" fmla="*/ 12847 w 14298"/>
                <a:gd name="T9" fmla="*/ 2265 h 2892"/>
                <a:gd name="T10" fmla="*/ 12477 w 14298"/>
                <a:gd name="T11" fmla="*/ 2442 h 2892"/>
                <a:gd name="T12" fmla="*/ 12068 w 14298"/>
                <a:gd name="T13" fmla="*/ 2577 h 2892"/>
                <a:gd name="T14" fmla="*/ 11615 w 14298"/>
                <a:gd name="T15" fmla="*/ 2666 h 2892"/>
                <a:gd name="T16" fmla="*/ 11113 w 14298"/>
                <a:gd name="T17" fmla="*/ 2704 h 2892"/>
                <a:gd name="T18" fmla="*/ 10561 w 14298"/>
                <a:gd name="T19" fmla="*/ 2681 h 2892"/>
                <a:gd name="T20" fmla="*/ 9951 w 14298"/>
                <a:gd name="T21" fmla="*/ 2594 h 2892"/>
                <a:gd name="T22" fmla="*/ 9283 w 14298"/>
                <a:gd name="T23" fmla="*/ 2435 h 2892"/>
                <a:gd name="T24" fmla="*/ 8550 w 14298"/>
                <a:gd name="T25" fmla="*/ 2198 h 2892"/>
                <a:gd name="T26" fmla="*/ 7751 w 14298"/>
                <a:gd name="T27" fmla="*/ 1879 h 2892"/>
                <a:gd name="T28" fmla="*/ 6879 w 14298"/>
                <a:gd name="T29" fmla="*/ 1470 h 2892"/>
                <a:gd name="T30" fmla="*/ 6175 w 14298"/>
                <a:gd name="T31" fmla="*/ 1100 h 2892"/>
                <a:gd name="T32" fmla="*/ 5531 w 14298"/>
                <a:gd name="T33" fmla="*/ 769 h 2892"/>
                <a:gd name="T34" fmla="*/ 4741 w 14298"/>
                <a:gd name="T35" fmla="*/ 432 h 2892"/>
                <a:gd name="T36" fmla="*/ 4021 w 14298"/>
                <a:gd name="T37" fmla="*/ 200 h 2892"/>
                <a:gd name="T38" fmla="*/ 3371 w 14298"/>
                <a:gd name="T39" fmla="*/ 60 h 2892"/>
                <a:gd name="T40" fmla="*/ 2788 w 14298"/>
                <a:gd name="T41" fmla="*/ 1 h 2892"/>
                <a:gd name="T42" fmla="*/ 2268 w 14298"/>
                <a:gd name="T43" fmla="*/ 13 h 2892"/>
                <a:gd name="T44" fmla="*/ 1809 w 14298"/>
                <a:gd name="T45" fmla="*/ 80 h 2892"/>
                <a:gd name="T46" fmla="*/ 1409 w 14298"/>
                <a:gd name="T47" fmla="*/ 193 h 2892"/>
                <a:gd name="T48" fmla="*/ 1065 w 14298"/>
                <a:gd name="T49" fmla="*/ 339 h 2892"/>
                <a:gd name="T50" fmla="*/ 774 w 14298"/>
                <a:gd name="T51" fmla="*/ 506 h 2892"/>
                <a:gd name="T52" fmla="*/ 535 w 14298"/>
                <a:gd name="T53" fmla="*/ 684 h 2892"/>
                <a:gd name="T54" fmla="*/ 227 w 14298"/>
                <a:gd name="T55" fmla="*/ 980 h 2892"/>
                <a:gd name="T56" fmla="*/ 12 w 14298"/>
                <a:gd name="T57" fmla="*/ 1271 h 2892"/>
                <a:gd name="T58" fmla="*/ 0 w 14298"/>
                <a:gd name="T59" fmla="*/ 1808 h 2892"/>
                <a:gd name="T60" fmla="*/ 113 w 14298"/>
                <a:gd name="T61" fmla="*/ 1608 h 2892"/>
                <a:gd name="T62" fmla="*/ 385 w 14298"/>
                <a:gd name="T63" fmla="*/ 1244 h 2892"/>
                <a:gd name="T64" fmla="*/ 648 w 14298"/>
                <a:gd name="T65" fmla="*/ 977 h 2892"/>
                <a:gd name="T66" fmla="*/ 913 w 14298"/>
                <a:gd name="T67" fmla="*/ 763 h 2892"/>
                <a:gd name="T68" fmla="*/ 1230 w 14298"/>
                <a:gd name="T69" fmla="*/ 563 h 2892"/>
                <a:gd name="T70" fmla="*/ 1602 w 14298"/>
                <a:gd name="T71" fmla="*/ 390 h 2892"/>
                <a:gd name="T72" fmla="*/ 2031 w 14298"/>
                <a:gd name="T73" fmla="*/ 257 h 2892"/>
                <a:gd name="T74" fmla="*/ 2520 w 14298"/>
                <a:gd name="T75" fmla="*/ 178 h 2892"/>
                <a:gd name="T76" fmla="*/ 3072 w 14298"/>
                <a:gd name="T77" fmla="*/ 165 h 2892"/>
                <a:gd name="T78" fmla="*/ 3688 w 14298"/>
                <a:gd name="T79" fmla="*/ 233 h 2892"/>
                <a:gd name="T80" fmla="*/ 4372 w 14298"/>
                <a:gd name="T81" fmla="*/ 393 h 2892"/>
                <a:gd name="T82" fmla="*/ 5126 w 14298"/>
                <a:gd name="T83" fmla="*/ 661 h 2892"/>
                <a:gd name="T84" fmla="*/ 5954 w 14298"/>
                <a:gd name="T85" fmla="*/ 1046 h 2892"/>
                <a:gd name="T86" fmla="*/ 6414 w 14298"/>
                <a:gd name="T87" fmla="*/ 1296 h 2892"/>
                <a:gd name="T88" fmla="*/ 7324 w 14298"/>
                <a:gd name="T89" fmla="*/ 1756 h 2892"/>
                <a:gd name="T90" fmla="*/ 8165 w 14298"/>
                <a:gd name="T91" fmla="*/ 2129 h 2892"/>
                <a:gd name="T92" fmla="*/ 8936 w 14298"/>
                <a:gd name="T93" fmla="*/ 2423 h 2892"/>
                <a:gd name="T94" fmla="*/ 9646 w 14298"/>
                <a:gd name="T95" fmla="*/ 2640 h 2892"/>
                <a:gd name="T96" fmla="*/ 10294 w 14298"/>
                <a:gd name="T97" fmla="*/ 2787 h 2892"/>
                <a:gd name="T98" fmla="*/ 10884 w 14298"/>
                <a:gd name="T99" fmla="*/ 2869 h 2892"/>
                <a:gd name="T100" fmla="*/ 11422 w 14298"/>
                <a:gd name="T101" fmla="*/ 2892 h 2892"/>
                <a:gd name="T102" fmla="*/ 11907 w 14298"/>
                <a:gd name="T103" fmla="*/ 2861 h 2892"/>
                <a:gd name="T104" fmla="*/ 12346 w 14298"/>
                <a:gd name="T105" fmla="*/ 2782 h 2892"/>
                <a:gd name="T106" fmla="*/ 12739 w 14298"/>
                <a:gd name="T107" fmla="*/ 2659 h 2892"/>
                <a:gd name="T108" fmla="*/ 13090 w 14298"/>
                <a:gd name="T109" fmla="*/ 2498 h 2892"/>
                <a:gd name="T110" fmla="*/ 13406 w 14298"/>
                <a:gd name="T111" fmla="*/ 2305 h 2892"/>
                <a:gd name="T112" fmla="*/ 13685 w 14298"/>
                <a:gd name="T113" fmla="*/ 2086 h 2892"/>
                <a:gd name="T114" fmla="*/ 13931 w 14298"/>
                <a:gd name="T115" fmla="*/ 1846 h 2892"/>
                <a:gd name="T116" fmla="*/ 14202 w 14298"/>
                <a:gd name="T117" fmla="*/ 1522 h 2892"/>
                <a:gd name="T118" fmla="*/ 14298 w 14298"/>
                <a:gd name="T119" fmla="*/ 921 h 2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298" h="2892">
                  <a:moveTo>
                    <a:pt x="14298" y="921"/>
                  </a:moveTo>
                  <a:lnTo>
                    <a:pt x="14188" y="1065"/>
                  </a:lnTo>
                  <a:lnTo>
                    <a:pt x="13951" y="1349"/>
                  </a:lnTo>
                  <a:lnTo>
                    <a:pt x="13760" y="1555"/>
                  </a:lnTo>
                  <a:lnTo>
                    <a:pt x="13626" y="1687"/>
                  </a:lnTo>
                  <a:lnTo>
                    <a:pt x="13485" y="1815"/>
                  </a:lnTo>
                  <a:lnTo>
                    <a:pt x="13337" y="1938"/>
                  </a:lnTo>
                  <a:lnTo>
                    <a:pt x="13183" y="2054"/>
                  </a:lnTo>
                  <a:lnTo>
                    <a:pt x="13018" y="2164"/>
                  </a:lnTo>
                  <a:lnTo>
                    <a:pt x="12847" y="2265"/>
                  </a:lnTo>
                  <a:lnTo>
                    <a:pt x="12667" y="2358"/>
                  </a:lnTo>
                  <a:lnTo>
                    <a:pt x="12477" y="2442"/>
                  </a:lnTo>
                  <a:lnTo>
                    <a:pt x="12278" y="2515"/>
                  </a:lnTo>
                  <a:lnTo>
                    <a:pt x="12068" y="2577"/>
                  </a:lnTo>
                  <a:lnTo>
                    <a:pt x="11846" y="2629"/>
                  </a:lnTo>
                  <a:lnTo>
                    <a:pt x="11615" y="2666"/>
                  </a:lnTo>
                  <a:lnTo>
                    <a:pt x="11370" y="2692"/>
                  </a:lnTo>
                  <a:lnTo>
                    <a:pt x="11113" y="2704"/>
                  </a:lnTo>
                  <a:lnTo>
                    <a:pt x="10844" y="2700"/>
                  </a:lnTo>
                  <a:lnTo>
                    <a:pt x="10561" y="2681"/>
                  </a:lnTo>
                  <a:lnTo>
                    <a:pt x="10264" y="2646"/>
                  </a:lnTo>
                  <a:lnTo>
                    <a:pt x="9951" y="2594"/>
                  </a:lnTo>
                  <a:lnTo>
                    <a:pt x="9626" y="2524"/>
                  </a:lnTo>
                  <a:lnTo>
                    <a:pt x="9283" y="2435"/>
                  </a:lnTo>
                  <a:lnTo>
                    <a:pt x="8925" y="2327"/>
                  </a:lnTo>
                  <a:lnTo>
                    <a:pt x="8550" y="2198"/>
                  </a:lnTo>
                  <a:lnTo>
                    <a:pt x="8160" y="2050"/>
                  </a:lnTo>
                  <a:lnTo>
                    <a:pt x="7751" y="1879"/>
                  </a:lnTo>
                  <a:lnTo>
                    <a:pt x="7324" y="1686"/>
                  </a:lnTo>
                  <a:lnTo>
                    <a:pt x="6879" y="1470"/>
                  </a:lnTo>
                  <a:lnTo>
                    <a:pt x="6414" y="1229"/>
                  </a:lnTo>
                  <a:lnTo>
                    <a:pt x="6175" y="1100"/>
                  </a:lnTo>
                  <a:lnTo>
                    <a:pt x="5954" y="980"/>
                  </a:lnTo>
                  <a:lnTo>
                    <a:pt x="5531" y="769"/>
                  </a:lnTo>
                  <a:lnTo>
                    <a:pt x="5126" y="587"/>
                  </a:lnTo>
                  <a:lnTo>
                    <a:pt x="4741" y="432"/>
                  </a:lnTo>
                  <a:lnTo>
                    <a:pt x="4372" y="303"/>
                  </a:lnTo>
                  <a:lnTo>
                    <a:pt x="4021" y="200"/>
                  </a:lnTo>
                  <a:lnTo>
                    <a:pt x="3688" y="119"/>
                  </a:lnTo>
                  <a:lnTo>
                    <a:pt x="3371" y="60"/>
                  </a:lnTo>
                  <a:lnTo>
                    <a:pt x="3072" y="21"/>
                  </a:lnTo>
                  <a:lnTo>
                    <a:pt x="2788" y="1"/>
                  </a:lnTo>
                  <a:lnTo>
                    <a:pt x="2520" y="0"/>
                  </a:lnTo>
                  <a:lnTo>
                    <a:pt x="2268" y="13"/>
                  </a:lnTo>
                  <a:lnTo>
                    <a:pt x="2031" y="40"/>
                  </a:lnTo>
                  <a:lnTo>
                    <a:pt x="1809" y="80"/>
                  </a:lnTo>
                  <a:lnTo>
                    <a:pt x="1602" y="132"/>
                  </a:lnTo>
                  <a:lnTo>
                    <a:pt x="1409" y="193"/>
                  </a:lnTo>
                  <a:lnTo>
                    <a:pt x="1230" y="263"/>
                  </a:lnTo>
                  <a:lnTo>
                    <a:pt x="1065" y="339"/>
                  </a:lnTo>
                  <a:lnTo>
                    <a:pt x="913" y="422"/>
                  </a:lnTo>
                  <a:lnTo>
                    <a:pt x="774" y="506"/>
                  </a:lnTo>
                  <a:lnTo>
                    <a:pt x="648" y="594"/>
                  </a:lnTo>
                  <a:lnTo>
                    <a:pt x="535" y="684"/>
                  </a:lnTo>
                  <a:lnTo>
                    <a:pt x="385" y="816"/>
                  </a:lnTo>
                  <a:lnTo>
                    <a:pt x="227" y="980"/>
                  </a:lnTo>
                  <a:lnTo>
                    <a:pt x="113" y="1123"/>
                  </a:lnTo>
                  <a:lnTo>
                    <a:pt x="12" y="1271"/>
                  </a:lnTo>
                  <a:lnTo>
                    <a:pt x="0" y="1294"/>
                  </a:lnTo>
                  <a:lnTo>
                    <a:pt x="0" y="1808"/>
                  </a:lnTo>
                  <a:lnTo>
                    <a:pt x="12" y="1782"/>
                  </a:lnTo>
                  <a:lnTo>
                    <a:pt x="113" y="1608"/>
                  </a:lnTo>
                  <a:lnTo>
                    <a:pt x="227" y="1441"/>
                  </a:lnTo>
                  <a:lnTo>
                    <a:pt x="385" y="1244"/>
                  </a:lnTo>
                  <a:lnTo>
                    <a:pt x="535" y="1085"/>
                  </a:lnTo>
                  <a:lnTo>
                    <a:pt x="648" y="977"/>
                  </a:lnTo>
                  <a:lnTo>
                    <a:pt x="774" y="869"/>
                  </a:lnTo>
                  <a:lnTo>
                    <a:pt x="913" y="763"/>
                  </a:lnTo>
                  <a:lnTo>
                    <a:pt x="1065" y="661"/>
                  </a:lnTo>
                  <a:lnTo>
                    <a:pt x="1230" y="563"/>
                  </a:lnTo>
                  <a:lnTo>
                    <a:pt x="1409" y="472"/>
                  </a:lnTo>
                  <a:lnTo>
                    <a:pt x="1602" y="390"/>
                  </a:lnTo>
                  <a:lnTo>
                    <a:pt x="1809" y="318"/>
                  </a:lnTo>
                  <a:lnTo>
                    <a:pt x="2031" y="257"/>
                  </a:lnTo>
                  <a:lnTo>
                    <a:pt x="2268" y="210"/>
                  </a:lnTo>
                  <a:lnTo>
                    <a:pt x="2520" y="178"/>
                  </a:lnTo>
                  <a:lnTo>
                    <a:pt x="2788" y="162"/>
                  </a:lnTo>
                  <a:lnTo>
                    <a:pt x="3072" y="165"/>
                  </a:lnTo>
                  <a:lnTo>
                    <a:pt x="3371" y="188"/>
                  </a:lnTo>
                  <a:lnTo>
                    <a:pt x="3688" y="233"/>
                  </a:lnTo>
                  <a:lnTo>
                    <a:pt x="4021" y="301"/>
                  </a:lnTo>
                  <a:lnTo>
                    <a:pt x="4372" y="393"/>
                  </a:lnTo>
                  <a:lnTo>
                    <a:pt x="4741" y="512"/>
                  </a:lnTo>
                  <a:lnTo>
                    <a:pt x="5126" y="661"/>
                  </a:lnTo>
                  <a:lnTo>
                    <a:pt x="5531" y="838"/>
                  </a:lnTo>
                  <a:lnTo>
                    <a:pt x="5954" y="1046"/>
                  </a:lnTo>
                  <a:lnTo>
                    <a:pt x="6175" y="1165"/>
                  </a:lnTo>
                  <a:lnTo>
                    <a:pt x="6414" y="1296"/>
                  </a:lnTo>
                  <a:lnTo>
                    <a:pt x="6877" y="1536"/>
                  </a:lnTo>
                  <a:lnTo>
                    <a:pt x="7324" y="1756"/>
                  </a:lnTo>
                  <a:lnTo>
                    <a:pt x="7753" y="1954"/>
                  </a:lnTo>
                  <a:lnTo>
                    <a:pt x="8165" y="2129"/>
                  </a:lnTo>
                  <a:lnTo>
                    <a:pt x="8559" y="2286"/>
                  </a:lnTo>
                  <a:lnTo>
                    <a:pt x="8936" y="2423"/>
                  </a:lnTo>
                  <a:lnTo>
                    <a:pt x="9299" y="2540"/>
                  </a:lnTo>
                  <a:lnTo>
                    <a:pt x="9646" y="2640"/>
                  </a:lnTo>
                  <a:lnTo>
                    <a:pt x="9977" y="2723"/>
                  </a:lnTo>
                  <a:lnTo>
                    <a:pt x="10294" y="2787"/>
                  </a:lnTo>
                  <a:lnTo>
                    <a:pt x="10597" y="2836"/>
                  </a:lnTo>
                  <a:lnTo>
                    <a:pt x="10884" y="2869"/>
                  </a:lnTo>
                  <a:lnTo>
                    <a:pt x="11160" y="2888"/>
                  </a:lnTo>
                  <a:lnTo>
                    <a:pt x="11422" y="2892"/>
                  </a:lnTo>
                  <a:lnTo>
                    <a:pt x="11671" y="2882"/>
                  </a:lnTo>
                  <a:lnTo>
                    <a:pt x="11907" y="2861"/>
                  </a:lnTo>
                  <a:lnTo>
                    <a:pt x="12133" y="2826"/>
                  </a:lnTo>
                  <a:lnTo>
                    <a:pt x="12346" y="2782"/>
                  </a:lnTo>
                  <a:lnTo>
                    <a:pt x="12548" y="2725"/>
                  </a:lnTo>
                  <a:lnTo>
                    <a:pt x="12739" y="2659"/>
                  </a:lnTo>
                  <a:lnTo>
                    <a:pt x="12920" y="2583"/>
                  </a:lnTo>
                  <a:lnTo>
                    <a:pt x="13090" y="2498"/>
                  </a:lnTo>
                  <a:lnTo>
                    <a:pt x="13253" y="2406"/>
                  </a:lnTo>
                  <a:lnTo>
                    <a:pt x="13406" y="2305"/>
                  </a:lnTo>
                  <a:lnTo>
                    <a:pt x="13548" y="2198"/>
                  </a:lnTo>
                  <a:lnTo>
                    <a:pt x="13685" y="2086"/>
                  </a:lnTo>
                  <a:lnTo>
                    <a:pt x="13812" y="1968"/>
                  </a:lnTo>
                  <a:lnTo>
                    <a:pt x="13931" y="1846"/>
                  </a:lnTo>
                  <a:lnTo>
                    <a:pt x="14045" y="1719"/>
                  </a:lnTo>
                  <a:lnTo>
                    <a:pt x="14202" y="1522"/>
                  </a:lnTo>
                  <a:lnTo>
                    <a:pt x="14298" y="1388"/>
                  </a:lnTo>
                  <a:lnTo>
                    <a:pt x="14298" y="92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727"/>
            <p:cNvSpPr>
              <a:spLocks/>
            </p:cNvSpPr>
            <p:nvPr/>
          </p:nvSpPr>
          <p:spPr bwMode="auto">
            <a:xfrm>
              <a:off x="788988" y="3014663"/>
              <a:ext cx="3432175" cy="808038"/>
            </a:xfrm>
            <a:custGeom>
              <a:avLst/>
              <a:gdLst>
                <a:gd name="T0" fmla="*/ 6455 w 6484"/>
                <a:gd name="T1" fmla="*/ 1352 h 1528"/>
                <a:gd name="T2" fmla="*/ 6306 w 6484"/>
                <a:gd name="T3" fmla="*/ 1266 h 1528"/>
                <a:gd name="T4" fmla="*/ 6152 w 6484"/>
                <a:gd name="T5" fmla="*/ 1177 h 1528"/>
                <a:gd name="T6" fmla="*/ 5957 w 6484"/>
                <a:gd name="T7" fmla="*/ 1066 h 1528"/>
                <a:gd name="T8" fmla="*/ 5579 w 6484"/>
                <a:gd name="T9" fmla="*/ 866 h 1528"/>
                <a:gd name="T10" fmla="*/ 5216 w 6484"/>
                <a:gd name="T11" fmla="*/ 690 h 1528"/>
                <a:gd name="T12" fmla="*/ 4866 w 6484"/>
                <a:gd name="T13" fmla="*/ 537 h 1528"/>
                <a:gd name="T14" fmla="*/ 4529 w 6484"/>
                <a:gd name="T15" fmla="*/ 405 h 1528"/>
                <a:gd name="T16" fmla="*/ 4206 w 6484"/>
                <a:gd name="T17" fmla="*/ 294 h 1528"/>
                <a:gd name="T18" fmla="*/ 3897 w 6484"/>
                <a:gd name="T19" fmla="*/ 203 h 1528"/>
                <a:gd name="T20" fmla="*/ 3600 w 6484"/>
                <a:gd name="T21" fmla="*/ 130 h 1528"/>
                <a:gd name="T22" fmla="*/ 3316 w 6484"/>
                <a:gd name="T23" fmla="*/ 75 h 1528"/>
                <a:gd name="T24" fmla="*/ 3044 w 6484"/>
                <a:gd name="T25" fmla="*/ 35 h 1528"/>
                <a:gd name="T26" fmla="*/ 2787 w 6484"/>
                <a:gd name="T27" fmla="*/ 10 h 1528"/>
                <a:gd name="T28" fmla="*/ 2540 w 6484"/>
                <a:gd name="T29" fmla="*/ 0 h 1528"/>
                <a:gd name="T30" fmla="*/ 2307 w 6484"/>
                <a:gd name="T31" fmla="*/ 2 h 1528"/>
                <a:gd name="T32" fmla="*/ 2087 w 6484"/>
                <a:gd name="T33" fmla="*/ 16 h 1528"/>
                <a:gd name="T34" fmla="*/ 1877 w 6484"/>
                <a:gd name="T35" fmla="*/ 42 h 1528"/>
                <a:gd name="T36" fmla="*/ 1679 w 6484"/>
                <a:gd name="T37" fmla="*/ 75 h 1528"/>
                <a:gd name="T38" fmla="*/ 1494 w 6484"/>
                <a:gd name="T39" fmla="*/ 118 h 1528"/>
                <a:gd name="T40" fmla="*/ 1321 w 6484"/>
                <a:gd name="T41" fmla="*/ 169 h 1528"/>
                <a:gd name="T42" fmla="*/ 1158 w 6484"/>
                <a:gd name="T43" fmla="*/ 225 h 1528"/>
                <a:gd name="T44" fmla="*/ 1005 w 6484"/>
                <a:gd name="T45" fmla="*/ 287 h 1528"/>
                <a:gd name="T46" fmla="*/ 866 w 6484"/>
                <a:gd name="T47" fmla="*/ 353 h 1528"/>
                <a:gd name="T48" fmla="*/ 736 w 6484"/>
                <a:gd name="T49" fmla="*/ 422 h 1528"/>
                <a:gd name="T50" fmla="*/ 562 w 6484"/>
                <a:gd name="T51" fmla="*/ 527 h 1528"/>
                <a:gd name="T52" fmla="*/ 366 w 6484"/>
                <a:gd name="T53" fmla="*/ 670 h 1528"/>
                <a:gd name="T54" fmla="*/ 212 w 6484"/>
                <a:gd name="T55" fmla="*/ 804 h 1528"/>
                <a:gd name="T56" fmla="*/ 98 w 6484"/>
                <a:gd name="T57" fmla="*/ 921 h 1528"/>
                <a:gd name="T58" fmla="*/ 22 w 6484"/>
                <a:gd name="T59" fmla="*/ 1011 h 1528"/>
                <a:gd name="T60" fmla="*/ 0 w 6484"/>
                <a:gd name="T61" fmla="*/ 1043 h 1528"/>
                <a:gd name="T62" fmla="*/ 0 w 6484"/>
                <a:gd name="T63" fmla="*/ 1528 h 1528"/>
                <a:gd name="T64" fmla="*/ 12 w 6484"/>
                <a:gd name="T65" fmla="*/ 1507 h 1528"/>
                <a:gd name="T66" fmla="*/ 113 w 6484"/>
                <a:gd name="T67" fmla="*/ 1357 h 1528"/>
                <a:gd name="T68" fmla="*/ 227 w 6484"/>
                <a:gd name="T69" fmla="*/ 1213 h 1528"/>
                <a:gd name="T70" fmla="*/ 385 w 6484"/>
                <a:gd name="T71" fmla="*/ 1046 h 1528"/>
                <a:gd name="T72" fmla="*/ 535 w 6484"/>
                <a:gd name="T73" fmla="*/ 913 h 1528"/>
                <a:gd name="T74" fmla="*/ 648 w 6484"/>
                <a:gd name="T75" fmla="*/ 823 h 1528"/>
                <a:gd name="T76" fmla="*/ 774 w 6484"/>
                <a:gd name="T77" fmla="*/ 733 h 1528"/>
                <a:gd name="T78" fmla="*/ 913 w 6484"/>
                <a:gd name="T79" fmla="*/ 647 h 1528"/>
                <a:gd name="T80" fmla="*/ 1065 w 6484"/>
                <a:gd name="T81" fmla="*/ 565 h 1528"/>
                <a:gd name="T82" fmla="*/ 1230 w 6484"/>
                <a:gd name="T83" fmla="*/ 487 h 1528"/>
                <a:gd name="T84" fmla="*/ 1409 w 6484"/>
                <a:gd name="T85" fmla="*/ 415 h 1528"/>
                <a:gd name="T86" fmla="*/ 1602 w 6484"/>
                <a:gd name="T87" fmla="*/ 353 h 1528"/>
                <a:gd name="T88" fmla="*/ 1809 w 6484"/>
                <a:gd name="T89" fmla="*/ 301 h 1528"/>
                <a:gd name="T90" fmla="*/ 2031 w 6484"/>
                <a:gd name="T91" fmla="*/ 260 h 1528"/>
                <a:gd name="T92" fmla="*/ 2268 w 6484"/>
                <a:gd name="T93" fmla="*/ 231 h 1528"/>
                <a:gd name="T94" fmla="*/ 2520 w 6484"/>
                <a:gd name="T95" fmla="*/ 216 h 1528"/>
                <a:gd name="T96" fmla="*/ 2788 w 6484"/>
                <a:gd name="T97" fmla="*/ 218 h 1528"/>
                <a:gd name="T98" fmla="*/ 3072 w 6484"/>
                <a:gd name="T99" fmla="*/ 237 h 1528"/>
                <a:gd name="T100" fmla="*/ 3371 w 6484"/>
                <a:gd name="T101" fmla="*/ 275 h 1528"/>
                <a:gd name="T102" fmla="*/ 3688 w 6484"/>
                <a:gd name="T103" fmla="*/ 333 h 1528"/>
                <a:gd name="T104" fmla="*/ 4021 w 6484"/>
                <a:gd name="T105" fmla="*/ 412 h 1528"/>
                <a:gd name="T106" fmla="*/ 4372 w 6484"/>
                <a:gd name="T107" fmla="*/ 516 h 1528"/>
                <a:gd name="T108" fmla="*/ 4741 w 6484"/>
                <a:gd name="T109" fmla="*/ 644 h 1528"/>
                <a:gd name="T110" fmla="*/ 5126 w 6484"/>
                <a:gd name="T111" fmla="*/ 798 h 1528"/>
                <a:gd name="T112" fmla="*/ 5531 w 6484"/>
                <a:gd name="T113" fmla="*/ 981 h 1528"/>
                <a:gd name="T114" fmla="*/ 5954 w 6484"/>
                <a:gd name="T115" fmla="*/ 1193 h 1528"/>
                <a:gd name="T116" fmla="*/ 6175 w 6484"/>
                <a:gd name="T117" fmla="*/ 1311 h 1528"/>
                <a:gd name="T118" fmla="*/ 6330 w 6484"/>
                <a:gd name="T119" fmla="*/ 1396 h 1528"/>
                <a:gd name="T120" fmla="*/ 6484 w 6484"/>
                <a:gd name="T121" fmla="*/ 1478 h 1528"/>
                <a:gd name="T122" fmla="*/ 6455 w 6484"/>
                <a:gd name="T123" fmla="*/ 1352 h 1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484" h="1528">
                  <a:moveTo>
                    <a:pt x="6455" y="1352"/>
                  </a:moveTo>
                  <a:lnTo>
                    <a:pt x="6306" y="1266"/>
                  </a:lnTo>
                  <a:lnTo>
                    <a:pt x="6152" y="1177"/>
                  </a:lnTo>
                  <a:lnTo>
                    <a:pt x="5957" y="1066"/>
                  </a:lnTo>
                  <a:lnTo>
                    <a:pt x="5579" y="866"/>
                  </a:lnTo>
                  <a:lnTo>
                    <a:pt x="5216" y="690"/>
                  </a:lnTo>
                  <a:lnTo>
                    <a:pt x="4866" y="537"/>
                  </a:lnTo>
                  <a:lnTo>
                    <a:pt x="4529" y="405"/>
                  </a:lnTo>
                  <a:lnTo>
                    <a:pt x="4206" y="294"/>
                  </a:lnTo>
                  <a:lnTo>
                    <a:pt x="3897" y="203"/>
                  </a:lnTo>
                  <a:lnTo>
                    <a:pt x="3600" y="130"/>
                  </a:lnTo>
                  <a:lnTo>
                    <a:pt x="3316" y="75"/>
                  </a:lnTo>
                  <a:lnTo>
                    <a:pt x="3044" y="35"/>
                  </a:lnTo>
                  <a:lnTo>
                    <a:pt x="2787" y="10"/>
                  </a:lnTo>
                  <a:lnTo>
                    <a:pt x="2540" y="0"/>
                  </a:lnTo>
                  <a:lnTo>
                    <a:pt x="2307" y="2"/>
                  </a:lnTo>
                  <a:lnTo>
                    <a:pt x="2087" y="16"/>
                  </a:lnTo>
                  <a:lnTo>
                    <a:pt x="1877" y="42"/>
                  </a:lnTo>
                  <a:lnTo>
                    <a:pt x="1679" y="75"/>
                  </a:lnTo>
                  <a:lnTo>
                    <a:pt x="1494" y="118"/>
                  </a:lnTo>
                  <a:lnTo>
                    <a:pt x="1321" y="169"/>
                  </a:lnTo>
                  <a:lnTo>
                    <a:pt x="1158" y="225"/>
                  </a:lnTo>
                  <a:lnTo>
                    <a:pt x="1005" y="287"/>
                  </a:lnTo>
                  <a:lnTo>
                    <a:pt x="866" y="353"/>
                  </a:lnTo>
                  <a:lnTo>
                    <a:pt x="736" y="422"/>
                  </a:lnTo>
                  <a:lnTo>
                    <a:pt x="562" y="527"/>
                  </a:lnTo>
                  <a:lnTo>
                    <a:pt x="366" y="670"/>
                  </a:lnTo>
                  <a:lnTo>
                    <a:pt x="212" y="804"/>
                  </a:lnTo>
                  <a:lnTo>
                    <a:pt x="98" y="921"/>
                  </a:lnTo>
                  <a:lnTo>
                    <a:pt x="22" y="1011"/>
                  </a:lnTo>
                  <a:lnTo>
                    <a:pt x="0" y="1043"/>
                  </a:lnTo>
                  <a:lnTo>
                    <a:pt x="0" y="1528"/>
                  </a:lnTo>
                  <a:lnTo>
                    <a:pt x="12" y="1507"/>
                  </a:lnTo>
                  <a:lnTo>
                    <a:pt x="113" y="1357"/>
                  </a:lnTo>
                  <a:lnTo>
                    <a:pt x="227" y="1213"/>
                  </a:lnTo>
                  <a:lnTo>
                    <a:pt x="385" y="1046"/>
                  </a:lnTo>
                  <a:lnTo>
                    <a:pt x="535" y="913"/>
                  </a:lnTo>
                  <a:lnTo>
                    <a:pt x="648" y="823"/>
                  </a:lnTo>
                  <a:lnTo>
                    <a:pt x="774" y="733"/>
                  </a:lnTo>
                  <a:lnTo>
                    <a:pt x="913" y="647"/>
                  </a:lnTo>
                  <a:lnTo>
                    <a:pt x="1065" y="565"/>
                  </a:lnTo>
                  <a:lnTo>
                    <a:pt x="1230" y="487"/>
                  </a:lnTo>
                  <a:lnTo>
                    <a:pt x="1409" y="415"/>
                  </a:lnTo>
                  <a:lnTo>
                    <a:pt x="1602" y="353"/>
                  </a:lnTo>
                  <a:lnTo>
                    <a:pt x="1809" y="301"/>
                  </a:lnTo>
                  <a:lnTo>
                    <a:pt x="2031" y="260"/>
                  </a:lnTo>
                  <a:lnTo>
                    <a:pt x="2268" y="231"/>
                  </a:lnTo>
                  <a:lnTo>
                    <a:pt x="2520" y="216"/>
                  </a:lnTo>
                  <a:lnTo>
                    <a:pt x="2788" y="218"/>
                  </a:lnTo>
                  <a:lnTo>
                    <a:pt x="3072" y="237"/>
                  </a:lnTo>
                  <a:lnTo>
                    <a:pt x="3371" y="275"/>
                  </a:lnTo>
                  <a:lnTo>
                    <a:pt x="3688" y="333"/>
                  </a:lnTo>
                  <a:lnTo>
                    <a:pt x="4021" y="412"/>
                  </a:lnTo>
                  <a:lnTo>
                    <a:pt x="4372" y="516"/>
                  </a:lnTo>
                  <a:lnTo>
                    <a:pt x="4741" y="644"/>
                  </a:lnTo>
                  <a:lnTo>
                    <a:pt x="5126" y="798"/>
                  </a:lnTo>
                  <a:lnTo>
                    <a:pt x="5531" y="981"/>
                  </a:lnTo>
                  <a:lnTo>
                    <a:pt x="5954" y="1193"/>
                  </a:lnTo>
                  <a:lnTo>
                    <a:pt x="6175" y="1311"/>
                  </a:lnTo>
                  <a:lnTo>
                    <a:pt x="6330" y="1396"/>
                  </a:lnTo>
                  <a:lnTo>
                    <a:pt x="6484" y="1478"/>
                  </a:lnTo>
                  <a:lnTo>
                    <a:pt x="6455" y="1352"/>
                  </a:lnTo>
                  <a:close/>
                </a:path>
              </a:pathLst>
            </a:custGeom>
            <a:solidFill>
              <a:srgbClr val="3340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728"/>
            <p:cNvSpPr>
              <a:spLocks/>
            </p:cNvSpPr>
            <p:nvPr/>
          </p:nvSpPr>
          <p:spPr bwMode="auto">
            <a:xfrm>
              <a:off x="4216401" y="3924300"/>
              <a:ext cx="4138613" cy="996950"/>
            </a:xfrm>
            <a:custGeom>
              <a:avLst/>
              <a:gdLst>
                <a:gd name="T0" fmla="*/ 7822 w 7822"/>
                <a:gd name="T1" fmla="*/ 126 h 1883"/>
                <a:gd name="T2" fmla="*/ 7788 w 7822"/>
                <a:gd name="T3" fmla="*/ 180 h 1883"/>
                <a:gd name="T4" fmla="*/ 7687 w 7822"/>
                <a:gd name="T5" fmla="*/ 319 h 1883"/>
                <a:gd name="T6" fmla="*/ 7545 w 7822"/>
                <a:gd name="T7" fmla="*/ 489 h 1883"/>
                <a:gd name="T8" fmla="*/ 7356 w 7822"/>
                <a:gd name="T9" fmla="*/ 678 h 1883"/>
                <a:gd name="T10" fmla="*/ 7182 w 7822"/>
                <a:gd name="T11" fmla="*/ 823 h 1883"/>
                <a:gd name="T12" fmla="*/ 7051 w 7822"/>
                <a:gd name="T13" fmla="*/ 921 h 1883"/>
                <a:gd name="T14" fmla="*/ 6907 w 7822"/>
                <a:gd name="T15" fmla="*/ 1016 h 1883"/>
                <a:gd name="T16" fmla="*/ 6750 w 7822"/>
                <a:gd name="T17" fmla="*/ 1110 h 1883"/>
                <a:gd name="T18" fmla="*/ 6580 w 7822"/>
                <a:gd name="T19" fmla="*/ 1198 h 1883"/>
                <a:gd name="T20" fmla="*/ 6394 w 7822"/>
                <a:gd name="T21" fmla="*/ 1280 h 1883"/>
                <a:gd name="T22" fmla="*/ 6195 w 7822"/>
                <a:gd name="T23" fmla="*/ 1355 h 1883"/>
                <a:gd name="T24" fmla="*/ 5982 w 7822"/>
                <a:gd name="T25" fmla="*/ 1421 h 1883"/>
                <a:gd name="T26" fmla="*/ 5753 w 7822"/>
                <a:gd name="T27" fmla="*/ 1477 h 1883"/>
                <a:gd name="T28" fmla="*/ 5509 w 7822"/>
                <a:gd name="T29" fmla="*/ 1522 h 1883"/>
                <a:gd name="T30" fmla="*/ 5248 w 7822"/>
                <a:gd name="T31" fmla="*/ 1553 h 1883"/>
                <a:gd name="T32" fmla="*/ 4971 w 7822"/>
                <a:gd name="T33" fmla="*/ 1571 h 1883"/>
                <a:gd name="T34" fmla="*/ 4679 w 7822"/>
                <a:gd name="T35" fmla="*/ 1572 h 1883"/>
                <a:gd name="T36" fmla="*/ 4368 w 7822"/>
                <a:gd name="T37" fmla="*/ 1556 h 1883"/>
                <a:gd name="T38" fmla="*/ 4041 w 7822"/>
                <a:gd name="T39" fmla="*/ 1522 h 1883"/>
                <a:gd name="T40" fmla="*/ 3697 w 7822"/>
                <a:gd name="T41" fmla="*/ 1467 h 1883"/>
                <a:gd name="T42" fmla="*/ 3334 w 7822"/>
                <a:gd name="T43" fmla="*/ 1392 h 1883"/>
                <a:gd name="T44" fmla="*/ 2953 w 7822"/>
                <a:gd name="T45" fmla="*/ 1293 h 1883"/>
                <a:gd name="T46" fmla="*/ 2552 w 7822"/>
                <a:gd name="T47" fmla="*/ 1170 h 1883"/>
                <a:gd name="T48" fmla="*/ 2133 w 7822"/>
                <a:gd name="T49" fmla="*/ 1022 h 1883"/>
                <a:gd name="T50" fmla="*/ 1694 w 7822"/>
                <a:gd name="T51" fmla="*/ 848 h 1883"/>
                <a:gd name="T52" fmla="*/ 1236 w 7822"/>
                <a:gd name="T53" fmla="*/ 643 h 1883"/>
                <a:gd name="T54" fmla="*/ 757 w 7822"/>
                <a:gd name="T55" fmla="*/ 410 h 1883"/>
                <a:gd name="T56" fmla="*/ 259 w 7822"/>
                <a:gd name="T57" fmla="*/ 147 h 1883"/>
                <a:gd name="T58" fmla="*/ 0 w 7822"/>
                <a:gd name="T59" fmla="*/ 0 h 1883"/>
                <a:gd name="T60" fmla="*/ 34 w 7822"/>
                <a:gd name="T61" fmla="*/ 136 h 1883"/>
                <a:gd name="T62" fmla="*/ 299 w 7822"/>
                <a:gd name="T63" fmla="*/ 288 h 1883"/>
                <a:gd name="T64" fmla="*/ 807 w 7822"/>
                <a:gd name="T65" fmla="*/ 564 h 1883"/>
                <a:gd name="T66" fmla="*/ 1294 w 7822"/>
                <a:gd name="T67" fmla="*/ 809 h 1883"/>
                <a:gd name="T68" fmla="*/ 1761 w 7822"/>
                <a:gd name="T69" fmla="*/ 1026 h 1883"/>
                <a:gd name="T70" fmla="*/ 2204 w 7822"/>
                <a:gd name="T71" fmla="*/ 1215 h 1883"/>
                <a:gd name="T72" fmla="*/ 2629 w 7822"/>
                <a:gd name="T73" fmla="*/ 1378 h 1883"/>
                <a:gd name="T74" fmla="*/ 3032 w 7822"/>
                <a:gd name="T75" fmla="*/ 1514 h 1883"/>
                <a:gd name="T76" fmla="*/ 3415 w 7822"/>
                <a:gd name="T77" fmla="*/ 1627 h 1883"/>
                <a:gd name="T78" fmla="*/ 3779 w 7822"/>
                <a:gd name="T79" fmla="*/ 1718 h 1883"/>
                <a:gd name="T80" fmla="*/ 4125 w 7822"/>
                <a:gd name="T81" fmla="*/ 1788 h 1883"/>
                <a:gd name="T82" fmla="*/ 4452 w 7822"/>
                <a:gd name="T83" fmla="*/ 1837 h 1883"/>
                <a:gd name="T84" fmla="*/ 4760 w 7822"/>
                <a:gd name="T85" fmla="*/ 1869 h 1883"/>
                <a:gd name="T86" fmla="*/ 5052 w 7822"/>
                <a:gd name="T87" fmla="*/ 1883 h 1883"/>
                <a:gd name="T88" fmla="*/ 5326 w 7822"/>
                <a:gd name="T89" fmla="*/ 1882 h 1883"/>
                <a:gd name="T90" fmla="*/ 5582 w 7822"/>
                <a:gd name="T91" fmla="*/ 1866 h 1883"/>
                <a:gd name="T92" fmla="*/ 5824 w 7822"/>
                <a:gd name="T93" fmla="*/ 1836 h 1883"/>
                <a:gd name="T94" fmla="*/ 6049 w 7822"/>
                <a:gd name="T95" fmla="*/ 1795 h 1883"/>
                <a:gd name="T96" fmla="*/ 6257 w 7822"/>
                <a:gd name="T97" fmla="*/ 1743 h 1883"/>
                <a:gd name="T98" fmla="*/ 6452 w 7822"/>
                <a:gd name="T99" fmla="*/ 1683 h 1883"/>
                <a:gd name="T100" fmla="*/ 6632 w 7822"/>
                <a:gd name="T101" fmla="*/ 1615 h 1883"/>
                <a:gd name="T102" fmla="*/ 6797 w 7822"/>
                <a:gd name="T103" fmla="*/ 1540 h 1883"/>
                <a:gd name="T104" fmla="*/ 6948 w 7822"/>
                <a:gd name="T105" fmla="*/ 1460 h 1883"/>
                <a:gd name="T106" fmla="*/ 7088 w 7822"/>
                <a:gd name="T107" fmla="*/ 1376 h 1883"/>
                <a:gd name="T108" fmla="*/ 7213 w 7822"/>
                <a:gd name="T109" fmla="*/ 1291 h 1883"/>
                <a:gd name="T110" fmla="*/ 7326 w 7822"/>
                <a:gd name="T111" fmla="*/ 1203 h 1883"/>
                <a:gd name="T112" fmla="*/ 7428 w 7822"/>
                <a:gd name="T113" fmla="*/ 1117 h 1883"/>
                <a:gd name="T114" fmla="*/ 7559 w 7822"/>
                <a:gd name="T115" fmla="*/ 990 h 1883"/>
                <a:gd name="T116" fmla="*/ 7694 w 7822"/>
                <a:gd name="T117" fmla="*/ 833 h 1883"/>
                <a:gd name="T118" fmla="*/ 7791 w 7822"/>
                <a:gd name="T119" fmla="*/ 704 h 1883"/>
                <a:gd name="T120" fmla="*/ 7822 w 7822"/>
                <a:gd name="T121" fmla="*/ 652 h 1883"/>
                <a:gd name="T122" fmla="*/ 7822 w 7822"/>
                <a:gd name="T123" fmla="*/ 126 h 1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822" h="1883">
                  <a:moveTo>
                    <a:pt x="7822" y="126"/>
                  </a:moveTo>
                  <a:lnTo>
                    <a:pt x="7788" y="180"/>
                  </a:lnTo>
                  <a:lnTo>
                    <a:pt x="7687" y="319"/>
                  </a:lnTo>
                  <a:lnTo>
                    <a:pt x="7545" y="489"/>
                  </a:lnTo>
                  <a:lnTo>
                    <a:pt x="7356" y="678"/>
                  </a:lnTo>
                  <a:lnTo>
                    <a:pt x="7182" y="823"/>
                  </a:lnTo>
                  <a:lnTo>
                    <a:pt x="7051" y="921"/>
                  </a:lnTo>
                  <a:lnTo>
                    <a:pt x="6907" y="1016"/>
                  </a:lnTo>
                  <a:lnTo>
                    <a:pt x="6750" y="1110"/>
                  </a:lnTo>
                  <a:lnTo>
                    <a:pt x="6580" y="1198"/>
                  </a:lnTo>
                  <a:lnTo>
                    <a:pt x="6394" y="1280"/>
                  </a:lnTo>
                  <a:lnTo>
                    <a:pt x="6195" y="1355"/>
                  </a:lnTo>
                  <a:lnTo>
                    <a:pt x="5982" y="1421"/>
                  </a:lnTo>
                  <a:lnTo>
                    <a:pt x="5753" y="1477"/>
                  </a:lnTo>
                  <a:lnTo>
                    <a:pt x="5509" y="1522"/>
                  </a:lnTo>
                  <a:lnTo>
                    <a:pt x="5248" y="1553"/>
                  </a:lnTo>
                  <a:lnTo>
                    <a:pt x="4971" y="1571"/>
                  </a:lnTo>
                  <a:lnTo>
                    <a:pt x="4679" y="1572"/>
                  </a:lnTo>
                  <a:lnTo>
                    <a:pt x="4368" y="1556"/>
                  </a:lnTo>
                  <a:lnTo>
                    <a:pt x="4041" y="1522"/>
                  </a:lnTo>
                  <a:lnTo>
                    <a:pt x="3697" y="1467"/>
                  </a:lnTo>
                  <a:lnTo>
                    <a:pt x="3334" y="1392"/>
                  </a:lnTo>
                  <a:lnTo>
                    <a:pt x="2953" y="1293"/>
                  </a:lnTo>
                  <a:lnTo>
                    <a:pt x="2552" y="1170"/>
                  </a:lnTo>
                  <a:lnTo>
                    <a:pt x="2133" y="1022"/>
                  </a:lnTo>
                  <a:lnTo>
                    <a:pt x="1694" y="848"/>
                  </a:lnTo>
                  <a:lnTo>
                    <a:pt x="1236" y="643"/>
                  </a:lnTo>
                  <a:lnTo>
                    <a:pt x="757" y="410"/>
                  </a:lnTo>
                  <a:lnTo>
                    <a:pt x="259" y="147"/>
                  </a:lnTo>
                  <a:lnTo>
                    <a:pt x="0" y="0"/>
                  </a:lnTo>
                  <a:lnTo>
                    <a:pt x="34" y="136"/>
                  </a:lnTo>
                  <a:lnTo>
                    <a:pt x="299" y="288"/>
                  </a:lnTo>
                  <a:lnTo>
                    <a:pt x="807" y="564"/>
                  </a:lnTo>
                  <a:lnTo>
                    <a:pt x="1294" y="809"/>
                  </a:lnTo>
                  <a:lnTo>
                    <a:pt x="1761" y="1026"/>
                  </a:lnTo>
                  <a:lnTo>
                    <a:pt x="2204" y="1215"/>
                  </a:lnTo>
                  <a:lnTo>
                    <a:pt x="2629" y="1378"/>
                  </a:lnTo>
                  <a:lnTo>
                    <a:pt x="3032" y="1514"/>
                  </a:lnTo>
                  <a:lnTo>
                    <a:pt x="3415" y="1627"/>
                  </a:lnTo>
                  <a:lnTo>
                    <a:pt x="3779" y="1718"/>
                  </a:lnTo>
                  <a:lnTo>
                    <a:pt x="4125" y="1788"/>
                  </a:lnTo>
                  <a:lnTo>
                    <a:pt x="4452" y="1837"/>
                  </a:lnTo>
                  <a:lnTo>
                    <a:pt x="4760" y="1869"/>
                  </a:lnTo>
                  <a:lnTo>
                    <a:pt x="5052" y="1883"/>
                  </a:lnTo>
                  <a:lnTo>
                    <a:pt x="5326" y="1882"/>
                  </a:lnTo>
                  <a:lnTo>
                    <a:pt x="5582" y="1866"/>
                  </a:lnTo>
                  <a:lnTo>
                    <a:pt x="5824" y="1836"/>
                  </a:lnTo>
                  <a:lnTo>
                    <a:pt x="6049" y="1795"/>
                  </a:lnTo>
                  <a:lnTo>
                    <a:pt x="6257" y="1743"/>
                  </a:lnTo>
                  <a:lnTo>
                    <a:pt x="6452" y="1683"/>
                  </a:lnTo>
                  <a:lnTo>
                    <a:pt x="6632" y="1615"/>
                  </a:lnTo>
                  <a:lnTo>
                    <a:pt x="6797" y="1540"/>
                  </a:lnTo>
                  <a:lnTo>
                    <a:pt x="6948" y="1460"/>
                  </a:lnTo>
                  <a:lnTo>
                    <a:pt x="7088" y="1376"/>
                  </a:lnTo>
                  <a:lnTo>
                    <a:pt x="7213" y="1291"/>
                  </a:lnTo>
                  <a:lnTo>
                    <a:pt x="7326" y="1203"/>
                  </a:lnTo>
                  <a:lnTo>
                    <a:pt x="7428" y="1117"/>
                  </a:lnTo>
                  <a:lnTo>
                    <a:pt x="7559" y="990"/>
                  </a:lnTo>
                  <a:lnTo>
                    <a:pt x="7694" y="833"/>
                  </a:lnTo>
                  <a:lnTo>
                    <a:pt x="7791" y="704"/>
                  </a:lnTo>
                  <a:lnTo>
                    <a:pt x="7822" y="652"/>
                  </a:lnTo>
                  <a:lnTo>
                    <a:pt x="7822" y="126"/>
                  </a:lnTo>
                  <a:close/>
                </a:path>
              </a:pathLst>
            </a:custGeom>
            <a:solidFill>
              <a:srgbClr val="B20D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 name="Title 1"/>
          <p:cNvSpPr>
            <a:spLocks noGrp="1"/>
          </p:cNvSpPr>
          <p:nvPr>
            <p:ph type="ctrTitle"/>
          </p:nvPr>
        </p:nvSpPr>
        <p:spPr>
          <a:xfrm>
            <a:off x="2146300" y="4711998"/>
            <a:ext cx="6858000" cy="1551688"/>
          </a:xfrm>
        </p:spPr>
        <p:txBody>
          <a:bodyPr anchor="b">
            <a:noAutofit/>
          </a:bodyPr>
          <a:lstStyle>
            <a:lvl1pPr algn="r">
              <a:defRPr sz="5400" b="1" i="0" cap="small" baseline="0">
                <a:solidFill>
                  <a:srgbClr val="33408D"/>
                </a:solidFill>
                <a:latin typeface="Calibri" panose="020F050202020403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2146300" y="6134100"/>
            <a:ext cx="6858000" cy="711200"/>
          </a:xfrm>
        </p:spPr>
        <p:txBody>
          <a:bodyPr anchor="ctr">
            <a:normAutofit/>
          </a:bodyPr>
          <a:lstStyle>
            <a:lvl1pPr marL="0" indent="0" algn="r">
              <a:buNone/>
              <a:defRPr sz="2800" cap="small" baseline="0">
                <a:solidFill>
                  <a:srgbClr val="B20D2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538849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1">
    <p:bg>
      <p:bgPr>
        <a:solidFill>
          <a:schemeClr val="bg1"/>
        </a:solidFill>
        <a:effectLst/>
      </p:bgPr>
    </p:bg>
    <p:spTree>
      <p:nvGrpSpPr>
        <p:cNvPr id="1" name=""/>
        <p:cNvGrpSpPr/>
        <p:nvPr/>
      </p:nvGrpSpPr>
      <p:grpSpPr>
        <a:xfrm>
          <a:off x="0" y="0"/>
          <a:ext cx="0" cy="0"/>
          <a:chOff x="0" y="0"/>
          <a:chExt cx="0" cy="0"/>
        </a:xfrm>
      </p:grpSpPr>
      <p:grpSp>
        <p:nvGrpSpPr>
          <p:cNvPr id="21" name="Group 20"/>
          <p:cNvGrpSpPr/>
          <p:nvPr userDrawn="1"/>
        </p:nvGrpSpPr>
        <p:grpSpPr>
          <a:xfrm>
            <a:off x="0" y="5071518"/>
            <a:ext cx="9144000" cy="1786482"/>
            <a:chOff x="0" y="5071518"/>
            <a:chExt cx="9144000" cy="1786482"/>
          </a:xfrm>
        </p:grpSpPr>
        <p:sp>
          <p:nvSpPr>
            <p:cNvPr id="15" name="Freeform 14"/>
            <p:cNvSpPr>
              <a:spLocks/>
            </p:cNvSpPr>
            <p:nvPr/>
          </p:nvSpPr>
          <p:spPr bwMode="auto">
            <a:xfrm>
              <a:off x="0" y="5356934"/>
              <a:ext cx="9144000" cy="1501066"/>
            </a:xfrm>
            <a:custGeom>
              <a:avLst/>
              <a:gdLst>
                <a:gd name="connsiteX0" fmla="*/ 1438962 w 9144000"/>
                <a:gd name="connsiteY0" fmla="*/ 0 h 1501066"/>
                <a:gd name="connsiteX1" fmla="*/ 1660683 w 9144000"/>
                <a:gd name="connsiteY1" fmla="*/ 3589 h 1501066"/>
                <a:gd name="connsiteX2" fmla="*/ 1893332 w 9144000"/>
                <a:gd name="connsiteY2" fmla="*/ 17047 h 1501066"/>
                <a:gd name="connsiteX3" fmla="*/ 2139254 w 9144000"/>
                <a:gd name="connsiteY3" fmla="*/ 40375 h 1501066"/>
                <a:gd name="connsiteX4" fmla="*/ 2396887 w 9144000"/>
                <a:gd name="connsiteY4" fmla="*/ 74918 h 1501066"/>
                <a:gd name="connsiteX5" fmla="*/ 2667791 w 9144000"/>
                <a:gd name="connsiteY5" fmla="*/ 121573 h 1501066"/>
                <a:gd name="connsiteX6" fmla="*/ 2951188 w 9144000"/>
                <a:gd name="connsiteY6" fmla="*/ 180341 h 1501066"/>
                <a:gd name="connsiteX7" fmla="*/ 3247074 w 9144000"/>
                <a:gd name="connsiteY7" fmla="*/ 253465 h 1501066"/>
                <a:gd name="connsiteX8" fmla="*/ 3556234 w 9144000"/>
                <a:gd name="connsiteY8" fmla="*/ 340046 h 1501066"/>
                <a:gd name="connsiteX9" fmla="*/ 3878665 w 9144000"/>
                <a:gd name="connsiteY9" fmla="*/ 441881 h 1501066"/>
                <a:gd name="connsiteX10" fmla="*/ 4045736 w 9144000"/>
                <a:gd name="connsiteY10" fmla="*/ 499303 h 1501066"/>
                <a:gd name="connsiteX11" fmla="*/ 4210464 w 9144000"/>
                <a:gd name="connsiteY11" fmla="*/ 556276 h 1501066"/>
                <a:gd name="connsiteX12" fmla="*/ 4531334 w 9144000"/>
                <a:gd name="connsiteY12" fmla="*/ 663494 h 1501066"/>
                <a:gd name="connsiteX13" fmla="*/ 4844396 w 9144000"/>
                <a:gd name="connsiteY13" fmla="*/ 761739 h 1501066"/>
                <a:gd name="connsiteX14" fmla="*/ 5148872 w 9144000"/>
                <a:gd name="connsiteY14" fmla="*/ 852358 h 1501066"/>
                <a:gd name="connsiteX15" fmla="*/ 5444758 w 9144000"/>
                <a:gd name="connsiteY15" fmla="*/ 934454 h 1501066"/>
                <a:gd name="connsiteX16" fmla="*/ 5732057 w 9144000"/>
                <a:gd name="connsiteY16" fmla="*/ 1009372 h 1501066"/>
                <a:gd name="connsiteX17" fmla="*/ 6010770 w 9144000"/>
                <a:gd name="connsiteY17" fmla="*/ 1075766 h 1501066"/>
                <a:gd name="connsiteX18" fmla="*/ 6281675 w 9144000"/>
                <a:gd name="connsiteY18" fmla="*/ 1134982 h 1501066"/>
                <a:gd name="connsiteX19" fmla="*/ 6543991 w 9144000"/>
                <a:gd name="connsiteY19" fmla="*/ 1187470 h 1501066"/>
                <a:gd name="connsiteX20" fmla="*/ 6797720 w 9144000"/>
                <a:gd name="connsiteY20" fmla="*/ 1233228 h 1501066"/>
                <a:gd name="connsiteX21" fmla="*/ 7043642 w 9144000"/>
                <a:gd name="connsiteY21" fmla="*/ 1271360 h 1501066"/>
                <a:gd name="connsiteX22" fmla="*/ 7280977 w 9144000"/>
                <a:gd name="connsiteY22" fmla="*/ 1303660 h 1501066"/>
                <a:gd name="connsiteX23" fmla="*/ 7510504 w 9144000"/>
                <a:gd name="connsiteY23" fmla="*/ 1328782 h 1501066"/>
                <a:gd name="connsiteX24" fmla="*/ 7732224 w 9144000"/>
                <a:gd name="connsiteY24" fmla="*/ 1348521 h 1501066"/>
                <a:gd name="connsiteX25" fmla="*/ 7944576 w 9144000"/>
                <a:gd name="connsiteY25" fmla="*/ 1361082 h 1501066"/>
                <a:gd name="connsiteX26" fmla="*/ 8149120 w 9144000"/>
                <a:gd name="connsiteY26" fmla="*/ 1369157 h 1501066"/>
                <a:gd name="connsiteX27" fmla="*/ 8345857 w 9144000"/>
                <a:gd name="connsiteY27" fmla="*/ 1370951 h 1501066"/>
                <a:gd name="connsiteX28" fmla="*/ 8533227 w 9144000"/>
                <a:gd name="connsiteY28" fmla="*/ 1366914 h 1501066"/>
                <a:gd name="connsiteX29" fmla="*/ 8713570 w 9144000"/>
                <a:gd name="connsiteY29" fmla="*/ 1357941 h 1501066"/>
                <a:gd name="connsiteX30" fmla="*/ 8886105 w 9144000"/>
                <a:gd name="connsiteY30" fmla="*/ 1344483 h 1501066"/>
                <a:gd name="connsiteX31" fmla="*/ 9049273 w 9144000"/>
                <a:gd name="connsiteY31" fmla="*/ 1325641 h 1501066"/>
                <a:gd name="connsiteX32" fmla="*/ 9144000 w 9144000"/>
                <a:gd name="connsiteY32" fmla="*/ 1311489 h 1501066"/>
                <a:gd name="connsiteX33" fmla="*/ 9144000 w 9144000"/>
                <a:gd name="connsiteY33" fmla="*/ 1501066 h 1501066"/>
                <a:gd name="connsiteX34" fmla="*/ 0 w 9144000"/>
                <a:gd name="connsiteY34" fmla="*/ 1501066 h 1501066"/>
                <a:gd name="connsiteX35" fmla="*/ 0 w 9144000"/>
                <a:gd name="connsiteY35" fmla="*/ 249715 h 1501066"/>
                <a:gd name="connsiteX36" fmla="*/ 74289 w 9144000"/>
                <a:gd name="connsiteY36" fmla="*/ 221165 h 1501066"/>
                <a:gd name="connsiteX37" fmla="*/ 207010 w 9144000"/>
                <a:gd name="connsiteY37" fmla="*/ 176752 h 1501066"/>
                <a:gd name="connsiteX38" fmla="*/ 350659 w 9144000"/>
                <a:gd name="connsiteY38" fmla="*/ 135032 h 1501066"/>
                <a:gd name="connsiteX39" fmla="*/ 503677 w 9144000"/>
                <a:gd name="connsiteY39" fmla="*/ 97797 h 1501066"/>
                <a:gd name="connsiteX40" fmla="*/ 669187 w 9144000"/>
                <a:gd name="connsiteY40" fmla="*/ 65497 h 1501066"/>
                <a:gd name="connsiteX41" fmla="*/ 844846 w 9144000"/>
                <a:gd name="connsiteY41" fmla="*/ 38132 h 1501066"/>
                <a:gd name="connsiteX42" fmla="*/ 1031434 w 9144000"/>
                <a:gd name="connsiteY42" fmla="*/ 18393 h 1501066"/>
                <a:gd name="connsiteX43" fmla="*/ 1228952 w 9144000"/>
                <a:gd name="connsiteY43" fmla="*/ 5384 h 150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144000" h="1501066">
                  <a:moveTo>
                    <a:pt x="1438962" y="0"/>
                  </a:moveTo>
                  <a:lnTo>
                    <a:pt x="1660683" y="3589"/>
                  </a:lnTo>
                  <a:lnTo>
                    <a:pt x="1893332" y="17047"/>
                  </a:lnTo>
                  <a:lnTo>
                    <a:pt x="2139254" y="40375"/>
                  </a:lnTo>
                  <a:lnTo>
                    <a:pt x="2396887" y="74918"/>
                  </a:lnTo>
                  <a:lnTo>
                    <a:pt x="2667791" y="121573"/>
                  </a:lnTo>
                  <a:lnTo>
                    <a:pt x="2951188" y="180341"/>
                  </a:lnTo>
                  <a:lnTo>
                    <a:pt x="3247074" y="253465"/>
                  </a:lnTo>
                  <a:lnTo>
                    <a:pt x="3556234" y="340046"/>
                  </a:lnTo>
                  <a:lnTo>
                    <a:pt x="3878665" y="441881"/>
                  </a:lnTo>
                  <a:lnTo>
                    <a:pt x="4045736" y="499303"/>
                  </a:lnTo>
                  <a:lnTo>
                    <a:pt x="4210464" y="556276"/>
                  </a:lnTo>
                  <a:lnTo>
                    <a:pt x="4531334" y="663494"/>
                  </a:lnTo>
                  <a:lnTo>
                    <a:pt x="4844396" y="761739"/>
                  </a:lnTo>
                  <a:lnTo>
                    <a:pt x="5148872" y="852358"/>
                  </a:lnTo>
                  <a:lnTo>
                    <a:pt x="5444758" y="934454"/>
                  </a:lnTo>
                  <a:lnTo>
                    <a:pt x="5732057" y="1009372"/>
                  </a:lnTo>
                  <a:lnTo>
                    <a:pt x="6010770" y="1075766"/>
                  </a:lnTo>
                  <a:lnTo>
                    <a:pt x="6281675" y="1134982"/>
                  </a:lnTo>
                  <a:lnTo>
                    <a:pt x="6543991" y="1187470"/>
                  </a:lnTo>
                  <a:lnTo>
                    <a:pt x="6797720" y="1233228"/>
                  </a:lnTo>
                  <a:lnTo>
                    <a:pt x="7043642" y="1271360"/>
                  </a:lnTo>
                  <a:lnTo>
                    <a:pt x="7280977" y="1303660"/>
                  </a:lnTo>
                  <a:lnTo>
                    <a:pt x="7510504" y="1328782"/>
                  </a:lnTo>
                  <a:lnTo>
                    <a:pt x="7732224" y="1348521"/>
                  </a:lnTo>
                  <a:lnTo>
                    <a:pt x="7944576" y="1361082"/>
                  </a:lnTo>
                  <a:lnTo>
                    <a:pt x="8149120" y="1369157"/>
                  </a:lnTo>
                  <a:lnTo>
                    <a:pt x="8345857" y="1370951"/>
                  </a:lnTo>
                  <a:lnTo>
                    <a:pt x="8533227" y="1366914"/>
                  </a:lnTo>
                  <a:lnTo>
                    <a:pt x="8713570" y="1357941"/>
                  </a:lnTo>
                  <a:lnTo>
                    <a:pt x="8886105" y="1344483"/>
                  </a:lnTo>
                  <a:lnTo>
                    <a:pt x="9049273" y="1325641"/>
                  </a:lnTo>
                  <a:lnTo>
                    <a:pt x="9144000" y="1311489"/>
                  </a:lnTo>
                  <a:lnTo>
                    <a:pt x="9144000" y="1501066"/>
                  </a:lnTo>
                  <a:lnTo>
                    <a:pt x="0" y="1501066"/>
                  </a:lnTo>
                  <a:lnTo>
                    <a:pt x="0" y="249715"/>
                  </a:lnTo>
                  <a:lnTo>
                    <a:pt x="74289" y="221165"/>
                  </a:lnTo>
                  <a:lnTo>
                    <a:pt x="207010" y="176752"/>
                  </a:lnTo>
                  <a:lnTo>
                    <a:pt x="350659" y="135032"/>
                  </a:lnTo>
                  <a:lnTo>
                    <a:pt x="503677" y="97797"/>
                  </a:lnTo>
                  <a:lnTo>
                    <a:pt x="669187" y="65497"/>
                  </a:lnTo>
                  <a:lnTo>
                    <a:pt x="844846" y="38132"/>
                  </a:lnTo>
                  <a:lnTo>
                    <a:pt x="1031434" y="18393"/>
                  </a:lnTo>
                  <a:lnTo>
                    <a:pt x="1228952" y="5384"/>
                  </a:lnTo>
                  <a:close/>
                </a:path>
              </a:pathLst>
            </a:custGeom>
            <a:solidFill>
              <a:srgbClr val="2E29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16" name="Freeform 15"/>
            <p:cNvSpPr>
              <a:spLocks/>
            </p:cNvSpPr>
            <p:nvPr/>
          </p:nvSpPr>
          <p:spPr bwMode="auto">
            <a:xfrm>
              <a:off x="0" y="5371743"/>
              <a:ext cx="9144000" cy="1486257"/>
            </a:xfrm>
            <a:custGeom>
              <a:avLst/>
              <a:gdLst>
                <a:gd name="connsiteX0" fmla="*/ 1438962 w 9144000"/>
                <a:gd name="connsiteY0" fmla="*/ 0 h 1486257"/>
                <a:gd name="connsiteX1" fmla="*/ 1660683 w 9144000"/>
                <a:gd name="connsiteY1" fmla="*/ 4041 h 1486257"/>
                <a:gd name="connsiteX2" fmla="*/ 1893332 w 9144000"/>
                <a:gd name="connsiteY2" fmla="*/ 16610 h 1486257"/>
                <a:gd name="connsiteX3" fmla="*/ 2139254 w 9144000"/>
                <a:gd name="connsiteY3" fmla="*/ 40852 h 1486257"/>
                <a:gd name="connsiteX4" fmla="*/ 2396887 w 9144000"/>
                <a:gd name="connsiteY4" fmla="*/ 74970 h 1486257"/>
                <a:gd name="connsiteX5" fmla="*/ 2667791 w 9144000"/>
                <a:gd name="connsiteY5" fmla="*/ 121658 h 1486257"/>
                <a:gd name="connsiteX6" fmla="*/ 2951188 w 9144000"/>
                <a:gd name="connsiteY6" fmla="*/ 180915 h 1486257"/>
                <a:gd name="connsiteX7" fmla="*/ 3247074 w 9144000"/>
                <a:gd name="connsiteY7" fmla="*/ 253191 h 1486257"/>
                <a:gd name="connsiteX8" fmla="*/ 3556234 w 9144000"/>
                <a:gd name="connsiteY8" fmla="*/ 340731 h 1486257"/>
                <a:gd name="connsiteX9" fmla="*/ 3878665 w 9144000"/>
                <a:gd name="connsiteY9" fmla="*/ 442636 h 1486257"/>
                <a:gd name="connsiteX10" fmla="*/ 4045736 w 9144000"/>
                <a:gd name="connsiteY10" fmla="*/ 500097 h 1486257"/>
                <a:gd name="connsiteX11" fmla="*/ 4210464 w 9144000"/>
                <a:gd name="connsiteY11" fmla="*/ 557110 h 1486257"/>
                <a:gd name="connsiteX12" fmla="*/ 4531334 w 9144000"/>
                <a:gd name="connsiteY12" fmla="*/ 665300 h 1486257"/>
                <a:gd name="connsiteX13" fmla="*/ 4844396 w 9144000"/>
                <a:gd name="connsiteY13" fmla="*/ 764511 h 1486257"/>
                <a:gd name="connsiteX14" fmla="*/ 5148872 w 9144000"/>
                <a:gd name="connsiteY14" fmla="*/ 856989 h 1486257"/>
                <a:gd name="connsiteX15" fmla="*/ 5444758 w 9144000"/>
                <a:gd name="connsiteY15" fmla="*/ 941835 h 1486257"/>
                <a:gd name="connsiteX16" fmla="*/ 5732057 w 9144000"/>
                <a:gd name="connsiteY16" fmla="*/ 1019498 h 1486257"/>
                <a:gd name="connsiteX17" fmla="*/ 6010770 w 9144000"/>
                <a:gd name="connsiteY17" fmla="*/ 1089979 h 1486257"/>
                <a:gd name="connsiteX18" fmla="*/ 6281675 w 9144000"/>
                <a:gd name="connsiteY18" fmla="*/ 1153276 h 1486257"/>
                <a:gd name="connsiteX19" fmla="*/ 6543991 w 9144000"/>
                <a:gd name="connsiteY19" fmla="*/ 1210289 h 1486257"/>
                <a:gd name="connsiteX20" fmla="*/ 6797720 w 9144000"/>
                <a:gd name="connsiteY20" fmla="*/ 1259670 h 1486257"/>
                <a:gd name="connsiteX21" fmla="*/ 7043642 w 9144000"/>
                <a:gd name="connsiteY21" fmla="*/ 1303216 h 1486257"/>
                <a:gd name="connsiteX22" fmla="*/ 7280977 w 9144000"/>
                <a:gd name="connsiteY22" fmla="*/ 1340476 h 1486257"/>
                <a:gd name="connsiteX23" fmla="*/ 7510504 w 9144000"/>
                <a:gd name="connsiteY23" fmla="*/ 1371003 h 1486257"/>
                <a:gd name="connsiteX24" fmla="*/ 7732224 w 9144000"/>
                <a:gd name="connsiteY24" fmla="*/ 1396142 h 1486257"/>
                <a:gd name="connsiteX25" fmla="*/ 7944576 w 9144000"/>
                <a:gd name="connsiteY25" fmla="*/ 1414997 h 1486257"/>
                <a:gd name="connsiteX26" fmla="*/ 8149120 w 9144000"/>
                <a:gd name="connsiteY26" fmla="*/ 1428015 h 1486257"/>
                <a:gd name="connsiteX27" fmla="*/ 8345857 w 9144000"/>
                <a:gd name="connsiteY27" fmla="*/ 1435647 h 1486257"/>
                <a:gd name="connsiteX28" fmla="*/ 8533227 w 9144000"/>
                <a:gd name="connsiteY28" fmla="*/ 1437443 h 1486257"/>
                <a:gd name="connsiteX29" fmla="*/ 8713570 w 9144000"/>
                <a:gd name="connsiteY29" fmla="*/ 1434300 h 1486257"/>
                <a:gd name="connsiteX30" fmla="*/ 8886105 w 9144000"/>
                <a:gd name="connsiteY30" fmla="*/ 1426669 h 1486257"/>
                <a:gd name="connsiteX31" fmla="*/ 9049273 w 9144000"/>
                <a:gd name="connsiteY31" fmla="*/ 1413201 h 1486257"/>
                <a:gd name="connsiteX32" fmla="*/ 9144000 w 9144000"/>
                <a:gd name="connsiteY32" fmla="*/ 1402035 h 1486257"/>
                <a:gd name="connsiteX33" fmla="*/ 9144000 w 9144000"/>
                <a:gd name="connsiteY33" fmla="*/ 1486257 h 1486257"/>
                <a:gd name="connsiteX34" fmla="*/ 0 w 9144000"/>
                <a:gd name="connsiteY34" fmla="*/ 1486257 h 1486257"/>
                <a:gd name="connsiteX35" fmla="*/ 0 w 9144000"/>
                <a:gd name="connsiteY35" fmla="*/ 248990 h 1486257"/>
                <a:gd name="connsiteX36" fmla="*/ 74289 w 9144000"/>
                <a:gd name="connsiteY36" fmla="*/ 220420 h 1486257"/>
                <a:gd name="connsiteX37" fmla="*/ 207010 w 9144000"/>
                <a:gd name="connsiteY37" fmla="*/ 175977 h 1486257"/>
                <a:gd name="connsiteX38" fmla="*/ 350659 w 9144000"/>
                <a:gd name="connsiteY38" fmla="*/ 134227 h 1486257"/>
                <a:gd name="connsiteX39" fmla="*/ 503677 w 9144000"/>
                <a:gd name="connsiteY39" fmla="*/ 97416 h 1486257"/>
                <a:gd name="connsiteX40" fmla="*/ 669187 w 9144000"/>
                <a:gd name="connsiteY40" fmla="*/ 65094 h 1486257"/>
                <a:gd name="connsiteX41" fmla="*/ 844846 w 9144000"/>
                <a:gd name="connsiteY41" fmla="*/ 38607 h 1486257"/>
                <a:gd name="connsiteX42" fmla="*/ 1031434 w 9144000"/>
                <a:gd name="connsiteY42" fmla="*/ 17957 h 1486257"/>
                <a:gd name="connsiteX43" fmla="*/ 1228952 w 9144000"/>
                <a:gd name="connsiteY43" fmla="*/ 4938 h 148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144000" h="1486257">
                  <a:moveTo>
                    <a:pt x="1438962" y="0"/>
                  </a:moveTo>
                  <a:lnTo>
                    <a:pt x="1660683" y="4041"/>
                  </a:lnTo>
                  <a:lnTo>
                    <a:pt x="1893332" y="16610"/>
                  </a:lnTo>
                  <a:lnTo>
                    <a:pt x="2139254" y="40852"/>
                  </a:lnTo>
                  <a:lnTo>
                    <a:pt x="2396887" y="74970"/>
                  </a:lnTo>
                  <a:lnTo>
                    <a:pt x="2667791" y="121658"/>
                  </a:lnTo>
                  <a:lnTo>
                    <a:pt x="2951188" y="180915"/>
                  </a:lnTo>
                  <a:lnTo>
                    <a:pt x="3247074" y="253191"/>
                  </a:lnTo>
                  <a:lnTo>
                    <a:pt x="3556234" y="340731"/>
                  </a:lnTo>
                  <a:lnTo>
                    <a:pt x="3878665" y="442636"/>
                  </a:lnTo>
                  <a:lnTo>
                    <a:pt x="4045736" y="500097"/>
                  </a:lnTo>
                  <a:lnTo>
                    <a:pt x="4210464" y="557110"/>
                  </a:lnTo>
                  <a:lnTo>
                    <a:pt x="4531334" y="665300"/>
                  </a:lnTo>
                  <a:lnTo>
                    <a:pt x="4844396" y="764511"/>
                  </a:lnTo>
                  <a:lnTo>
                    <a:pt x="5148872" y="856989"/>
                  </a:lnTo>
                  <a:lnTo>
                    <a:pt x="5444758" y="941835"/>
                  </a:lnTo>
                  <a:lnTo>
                    <a:pt x="5732057" y="1019498"/>
                  </a:lnTo>
                  <a:lnTo>
                    <a:pt x="6010770" y="1089979"/>
                  </a:lnTo>
                  <a:lnTo>
                    <a:pt x="6281675" y="1153276"/>
                  </a:lnTo>
                  <a:lnTo>
                    <a:pt x="6543991" y="1210289"/>
                  </a:lnTo>
                  <a:lnTo>
                    <a:pt x="6797720" y="1259670"/>
                  </a:lnTo>
                  <a:lnTo>
                    <a:pt x="7043642" y="1303216"/>
                  </a:lnTo>
                  <a:lnTo>
                    <a:pt x="7280977" y="1340476"/>
                  </a:lnTo>
                  <a:lnTo>
                    <a:pt x="7510504" y="1371003"/>
                  </a:lnTo>
                  <a:lnTo>
                    <a:pt x="7732224" y="1396142"/>
                  </a:lnTo>
                  <a:lnTo>
                    <a:pt x="7944576" y="1414997"/>
                  </a:lnTo>
                  <a:lnTo>
                    <a:pt x="8149120" y="1428015"/>
                  </a:lnTo>
                  <a:lnTo>
                    <a:pt x="8345857" y="1435647"/>
                  </a:lnTo>
                  <a:lnTo>
                    <a:pt x="8533227" y="1437443"/>
                  </a:lnTo>
                  <a:lnTo>
                    <a:pt x="8713570" y="1434300"/>
                  </a:lnTo>
                  <a:lnTo>
                    <a:pt x="8886105" y="1426669"/>
                  </a:lnTo>
                  <a:lnTo>
                    <a:pt x="9049273" y="1413201"/>
                  </a:lnTo>
                  <a:lnTo>
                    <a:pt x="9144000" y="1402035"/>
                  </a:lnTo>
                  <a:lnTo>
                    <a:pt x="9144000" y="1486257"/>
                  </a:lnTo>
                  <a:lnTo>
                    <a:pt x="0" y="1486257"/>
                  </a:lnTo>
                  <a:lnTo>
                    <a:pt x="0" y="248990"/>
                  </a:lnTo>
                  <a:lnTo>
                    <a:pt x="74289" y="220420"/>
                  </a:lnTo>
                  <a:lnTo>
                    <a:pt x="207010" y="175977"/>
                  </a:lnTo>
                  <a:lnTo>
                    <a:pt x="350659" y="134227"/>
                  </a:lnTo>
                  <a:lnTo>
                    <a:pt x="503677" y="97416"/>
                  </a:lnTo>
                  <a:lnTo>
                    <a:pt x="669187" y="65094"/>
                  </a:lnTo>
                  <a:lnTo>
                    <a:pt x="844846" y="38607"/>
                  </a:lnTo>
                  <a:lnTo>
                    <a:pt x="1031434" y="17957"/>
                  </a:lnTo>
                  <a:lnTo>
                    <a:pt x="1228952" y="4938"/>
                  </a:lnTo>
                  <a:close/>
                </a:path>
              </a:pathLst>
            </a:custGeom>
            <a:solidFill>
              <a:srgbClr val="B20D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17" name="Freeform 16"/>
            <p:cNvSpPr>
              <a:spLocks/>
            </p:cNvSpPr>
            <p:nvPr/>
          </p:nvSpPr>
          <p:spPr bwMode="auto">
            <a:xfrm>
              <a:off x="0" y="5475408"/>
              <a:ext cx="7094292" cy="1382592"/>
            </a:xfrm>
            <a:custGeom>
              <a:avLst/>
              <a:gdLst>
                <a:gd name="connsiteX0" fmla="*/ 1440524 w 7094292"/>
                <a:gd name="connsiteY0" fmla="*/ 0 h 1382592"/>
                <a:gd name="connsiteX1" fmla="*/ 1661464 w 7094292"/>
                <a:gd name="connsiteY1" fmla="*/ 5385 h 1382592"/>
                <a:gd name="connsiteX2" fmla="*/ 1895675 w 7094292"/>
                <a:gd name="connsiteY2" fmla="*/ 20191 h 1382592"/>
                <a:gd name="connsiteX3" fmla="*/ 2140817 w 7094292"/>
                <a:gd name="connsiteY3" fmla="*/ 45318 h 1382592"/>
                <a:gd name="connsiteX4" fmla="*/ 2399230 w 7094292"/>
                <a:gd name="connsiteY4" fmla="*/ 80764 h 1382592"/>
                <a:gd name="connsiteX5" fmla="*/ 2668574 w 7094292"/>
                <a:gd name="connsiteY5" fmla="*/ 128774 h 1382592"/>
                <a:gd name="connsiteX6" fmla="*/ 2951969 w 7094292"/>
                <a:gd name="connsiteY6" fmla="*/ 188898 h 1382592"/>
                <a:gd name="connsiteX7" fmla="*/ 3248637 w 7094292"/>
                <a:gd name="connsiteY7" fmla="*/ 262483 h 1382592"/>
                <a:gd name="connsiteX8" fmla="*/ 3557796 w 7094292"/>
                <a:gd name="connsiteY8" fmla="*/ 349528 h 1382592"/>
                <a:gd name="connsiteX9" fmla="*/ 3881008 w 7094292"/>
                <a:gd name="connsiteY9" fmla="*/ 451829 h 1382592"/>
                <a:gd name="connsiteX10" fmla="*/ 4047298 w 7094292"/>
                <a:gd name="connsiteY10" fmla="*/ 509262 h 1382592"/>
                <a:gd name="connsiteX11" fmla="*/ 4211246 w 7094292"/>
                <a:gd name="connsiteY11" fmla="*/ 566694 h 1382592"/>
                <a:gd name="connsiteX12" fmla="*/ 4532896 w 7094292"/>
                <a:gd name="connsiteY12" fmla="*/ 675276 h 1382592"/>
                <a:gd name="connsiteX13" fmla="*/ 4845179 w 7094292"/>
                <a:gd name="connsiteY13" fmla="*/ 778026 h 1382592"/>
                <a:gd name="connsiteX14" fmla="*/ 5149654 w 7094292"/>
                <a:gd name="connsiteY14" fmla="*/ 873596 h 1382592"/>
                <a:gd name="connsiteX15" fmla="*/ 5445540 w 7094292"/>
                <a:gd name="connsiteY15" fmla="*/ 963334 h 1382592"/>
                <a:gd name="connsiteX16" fmla="*/ 5732058 w 7094292"/>
                <a:gd name="connsiteY16" fmla="*/ 1046790 h 1382592"/>
                <a:gd name="connsiteX17" fmla="*/ 6012332 w 7094292"/>
                <a:gd name="connsiteY17" fmla="*/ 1124413 h 1382592"/>
                <a:gd name="connsiteX18" fmla="*/ 6281675 w 7094292"/>
                <a:gd name="connsiteY18" fmla="*/ 1195306 h 1382592"/>
                <a:gd name="connsiteX19" fmla="*/ 6544772 w 7094292"/>
                <a:gd name="connsiteY19" fmla="*/ 1259917 h 1382592"/>
                <a:gd name="connsiteX20" fmla="*/ 6797721 w 7094292"/>
                <a:gd name="connsiteY20" fmla="*/ 1319593 h 1382592"/>
                <a:gd name="connsiteX21" fmla="*/ 7043643 w 7094292"/>
                <a:gd name="connsiteY21" fmla="*/ 1372538 h 1382592"/>
                <a:gd name="connsiteX22" fmla="*/ 7094292 w 7094292"/>
                <a:gd name="connsiteY22" fmla="*/ 1382592 h 1382592"/>
                <a:gd name="connsiteX23" fmla="*/ 0 w 7094292"/>
                <a:gd name="connsiteY23" fmla="*/ 1382592 h 1382592"/>
                <a:gd name="connsiteX24" fmla="*/ 0 w 7094292"/>
                <a:gd name="connsiteY24" fmla="*/ 232823 h 1382592"/>
                <a:gd name="connsiteX25" fmla="*/ 76632 w 7094292"/>
                <a:gd name="connsiteY25" fmla="*/ 205051 h 1382592"/>
                <a:gd name="connsiteX26" fmla="*/ 209353 w 7094292"/>
                <a:gd name="connsiteY26" fmla="*/ 162425 h 1382592"/>
                <a:gd name="connsiteX27" fmla="*/ 352222 w 7094292"/>
                <a:gd name="connsiteY27" fmla="*/ 122941 h 1382592"/>
                <a:gd name="connsiteX28" fmla="*/ 506021 w 7094292"/>
                <a:gd name="connsiteY28" fmla="*/ 87943 h 1382592"/>
                <a:gd name="connsiteX29" fmla="*/ 669968 w 7094292"/>
                <a:gd name="connsiteY29" fmla="*/ 57881 h 1382592"/>
                <a:gd name="connsiteX30" fmla="*/ 846408 w 7094292"/>
                <a:gd name="connsiteY30" fmla="*/ 33203 h 1382592"/>
                <a:gd name="connsiteX31" fmla="*/ 1032996 w 7094292"/>
                <a:gd name="connsiteY31" fmla="*/ 14358 h 1382592"/>
                <a:gd name="connsiteX32" fmla="*/ 1231295 w 7094292"/>
                <a:gd name="connsiteY32" fmla="*/ 3590 h 138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094292" h="1382592">
                  <a:moveTo>
                    <a:pt x="1440524" y="0"/>
                  </a:moveTo>
                  <a:lnTo>
                    <a:pt x="1661464" y="5385"/>
                  </a:lnTo>
                  <a:lnTo>
                    <a:pt x="1895675" y="20191"/>
                  </a:lnTo>
                  <a:lnTo>
                    <a:pt x="2140817" y="45318"/>
                  </a:lnTo>
                  <a:lnTo>
                    <a:pt x="2399230" y="80764"/>
                  </a:lnTo>
                  <a:lnTo>
                    <a:pt x="2668574" y="128774"/>
                  </a:lnTo>
                  <a:lnTo>
                    <a:pt x="2951969" y="188898"/>
                  </a:lnTo>
                  <a:lnTo>
                    <a:pt x="3248637" y="262483"/>
                  </a:lnTo>
                  <a:lnTo>
                    <a:pt x="3557796" y="349528"/>
                  </a:lnTo>
                  <a:lnTo>
                    <a:pt x="3881008" y="451829"/>
                  </a:lnTo>
                  <a:lnTo>
                    <a:pt x="4047298" y="509262"/>
                  </a:lnTo>
                  <a:lnTo>
                    <a:pt x="4211246" y="566694"/>
                  </a:lnTo>
                  <a:lnTo>
                    <a:pt x="4532896" y="675276"/>
                  </a:lnTo>
                  <a:lnTo>
                    <a:pt x="4845179" y="778026"/>
                  </a:lnTo>
                  <a:lnTo>
                    <a:pt x="5149654" y="873596"/>
                  </a:lnTo>
                  <a:lnTo>
                    <a:pt x="5445540" y="963334"/>
                  </a:lnTo>
                  <a:lnTo>
                    <a:pt x="5732058" y="1046790"/>
                  </a:lnTo>
                  <a:lnTo>
                    <a:pt x="6012332" y="1124413"/>
                  </a:lnTo>
                  <a:lnTo>
                    <a:pt x="6281675" y="1195306"/>
                  </a:lnTo>
                  <a:lnTo>
                    <a:pt x="6544772" y="1259917"/>
                  </a:lnTo>
                  <a:lnTo>
                    <a:pt x="6797721" y="1319593"/>
                  </a:lnTo>
                  <a:lnTo>
                    <a:pt x="7043643" y="1372538"/>
                  </a:lnTo>
                  <a:lnTo>
                    <a:pt x="7094292" y="1382592"/>
                  </a:lnTo>
                  <a:lnTo>
                    <a:pt x="0" y="1382592"/>
                  </a:lnTo>
                  <a:lnTo>
                    <a:pt x="0" y="232823"/>
                  </a:lnTo>
                  <a:lnTo>
                    <a:pt x="76632" y="205051"/>
                  </a:lnTo>
                  <a:lnTo>
                    <a:pt x="209353" y="162425"/>
                  </a:lnTo>
                  <a:lnTo>
                    <a:pt x="352222" y="122941"/>
                  </a:lnTo>
                  <a:lnTo>
                    <a:pt x="506021" y="87943"/>
                  </a:lnTo>
                  <a:lnTo>
                    <a:pt x="669968" y="57881"/>
                  </a:lnTo>
                  <a:lnTo>
                    <a:pt x="846408" y="33203"/>
                  </a:lnTo>
                  <a:lnTo>
                    <a:pt x="1032996" y="14358"/>
                  </a:lnTo>
                  <a:lnTo>
                    <a:pt x="1231295" y="3590"/>
                  </a:lnTo>
                  <a:close/>
                </a:path>
              </a:pathLst>
            </a:custGeom>
            <a:gradFill flip="none" rotWithShape="1">
              <a:gsLst>
                <a:gs pos="0">
                  <a:schemeClr val="bg1">
                    <a:lumMod val="75000"/>
                  </a:schemeClr>
                </a:gs>
                <a:gs pos="100000">
                  <a:schemeClr val="bg1">
                    <a:lumMod val="95000"/>
                  </a:schemeClr>
                </a:gs>
              </a:gsLst>
              <a:lin ang="135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18" name="Freeform 17"/>
            <p:cNvSpPr>
              <a:spLocks/>
            </p:cNvSpPr>
            <p:nvPr/>
          </p:nvSpPr>
          <p:spPr bwMode="auto">
            <a:xfrm>
              <a:off x="0" y="5214226"/>
              <a:ext cx="9144000" cy="1297833"/>
            </a:xfrm>
            <a:custGeom>
              <a:avLst/>
              <a:gdLst>
                <a:gd name="connsiteX0" fmla="*/ 1167414 w 9144000"/>
                <a:gd name="connsiteY0" fmla="*/ 0 h 1297833"/>
                <a:gd name="connsiteX1" fmla="*/ 1376658 w 9144000"/>
                <a:gd name="connsiteY1" fmla="*/ 449 h 1297833"/>
                <a:gd name="connsiteX2" fmla="*/ 1598393 w 9144000"/>
                <a:gd name="connsiteY2" fmla="*/ 9424 h 1297833"/>
                <a:gd name="connsiteX3" fmla="*/ 1831841 w 9144000"/>
                <a:gd name="connsiteY3" fmla="*/ 26926 h 1297833"/>
                <a:gd name="connsiteX4" fmla="*/ 2079341 w 9144000"/>
                <a:gd name="connsiteY4" fmla="*/ 53403 h 1297833"/>
                <a:gd name="connsiteX5" fmla="*/ 2339334 w 9144000"/>
                <a:gd name="connsiteY5" fmla="*/ 89754 h 1297833"/>
                <a:gd name="connsiteX6" fmla="*/ 2613381 w 9144000"/>
                <a:gd name="connsiteY6" fmla="*/ 135977 h 1297833"/>
                <a:gd name="connsiteX7" fmla="*/ 2901481 w 9144000"/>
                <a:gd name="connsiteY7" fmla="*/ 193867 h 1297833"/>
                <a:gd name="connsiteX8" fmla="*/ 3202073 w 9144000"/>
                <a:gd name="connsiteY8" fmla="*/ 263426 h 1297833"/>
                <a:gd name="connsiteX9" fmla="*/ 3518281 w 9144000"/>
                <a:gd name="connsiteY9" fmla="*/ 345102 h 1297833"/>
                <a:gd name="connsiteX10" fmla="*/ 3848542 w 9144000"/>
                <a:gd name="connsiteY10" fmla="*/ 439791 h 1297833"/>
                <a:gd name="connsiteX11" fmla="*/ 4021090 w 9144000"/>
                <a:gd name="connsiteY11" fmla="*/ 493643 h 1297833"/>
                <a:gd name="connsiteX12" fmla="*/ 4207692 w 9144000"/>
                <a:gd name="connsiteY12" fmla="*/ 551534 h 1297833"/>
                <a:gd name="connsiteX13" fmla="*/ 4570745 w 9144000"/>
                <a:gd name="connsiteY13" fmla="*/ 659687 h 1297833"/>
                <a:gd name="connsiteX14" fmla="*/ 4918183 w 9144000"/>
                <a:gd name="connsiteY14" fmla="*/ 756621 h 1297833"/>
                <a:gd name="connsiteX15" fmla="*/ 5251567 w 9144000"/>
                <a:gd name="connsiteY15" fmla="*/ 843233 h 1297833"/>
                <a:gd name="connsiteX16" fmla="*/ 5570898 w 9144000"/>
                <a:gd name="connsiteY16" fmla="*/ 919972 h 1297833"/>
                <a:gd name="connsiteX17" fmla="*/ 5875394 w 9144000"/>
                <a:gd name="connsiteY17" fmla="*/ 986389 h 1297833"/>
                <a:gd name="connsiteX18" fmla="*/ 6168179 w 9144000"/>
                <a:gd name="connsiteY18" fmla="*/ 1044280 h 1297833"/>
                <a:gd name="connsiteX19" fmla="*/ 6447690 w 9144000"/>
                <a:gd name="connsiteY19" fmla="*/ 1092747 h 1297833"/>
                <a:gd name="connsiteX20" fmla="*/ 6715491 w 9144000"/>
                <a:gd name="connsiteY20" fmla="*/ 1132687 h 1297833"/>
                <a:gd name="connsiteX21" fmla="*/ 6969238 w 9144000"/>
                <a:gd name="connsiteY21" fmla="*/ 1164101 h 1297833"/>
                <a:gd name="connsiteX22" fmla="*/ 7213616 w 9144000"/>
                <a:gd name="connsiteY22" fmla="*/ 1187437 h 1297833"/>
                <a:gd name="connsiteX23" fmla="*/ 7445501 w 9144000"/>
                <a:gd name="connsiteY23" fmla="*/ 1203143 h 1297833"/>
                <a:gd name="connsiteX24" fmla="*/ 7666456 w 9144000"/>
                <a:gd name="connsiteY24" fmla="*/ 1211670 h 1297833"/>
                <a:gd name="connsiteX25" fmla="*/ 7876480 w 9144000"/>
                <a:gd name="connsiteY25" fmla="*/ 1213465 h 1297833"/>
                <a:gd name="connsiteX26" fmla="*/ 8077135 w 9144000"/>
                <a:gd name="connsiteY26" fmla="*/ 1208080 h 1297833"/>
                <a:gd name="connsiteX27" fmla="*/ 8268421 w 9144000"/>
                <a:gd name="connsiteY27" fmla="*/ 1196412 h 1297833"/>
                <a:gd name="connsiteX28" fmla="*/ 8448777 w 9144000"/>
                <a:gd name="connsiteY28" fmla="*/ 1179808 h 1297833"/>
                <a:gd name="connsiteX29" fmla="*/ 8622105 w 9144000"/>
                <a:gd name="connsiteY29" fmla="*/ 1156472 h 1297833"/>
                <a:gd name="connsiteX30" fmla="*/ 8786065 w 9144000"/>
                <a:gd name="connsiteY30" fmla="*/ 1128648 h 1297833"/>
                <a:gd name="connsiteX31" fmla="*/ 8941436 w 9144000"/>
                <a:gd name="connsiteY31" fmla="*/ 1095888 h 1297833"/>
                <a:gd name="connsiteX32" fmla="*/ 9089780 w 9144000"/>
                <a:gd name="connsiteY32" fmla="*/ 1058192 h 1297833"/>
                <a:gd name="connsiteX33" fmla="*/ 9144000 w 9144000"/>
                <a:gd name="connsiteY33" fmla="*/ 1042091 h 1297833"/>
                <a:gd name="connsiteX34" fmla="*/ 9144000 w 9144000"/>
                <a:gd name="connsiteY34" fmla="*/ 1193668 h 1297833"/>
                <a:gd name="connsiteX35" fmla="*/ 8996870 w 9144000"/>
                <a:gd name="connsiteY35" fmla="*/ 1222889 h 1297833"/>
                <a:gd name="connsiteX36" fmla="*/ 8839157 w 9144000"/>
                <a:gd name="connsiteY36" fmla="*/ 1248469 h 1297833"/>
                <a:gd name="connsiteX37" fmla="*/ 8672855 w 9144000"/>
                <a:gd name="connsiteY37" fmla="*/ 1268215 h 1297833"/>
                <a:gd name="connsiteX38" fmla="*/ 8496403 w 9144000"/>
                <a:gd name="connsiteY38" fmla="*/ 1283921 h 1297833"/>
                <a:gd name="connsiteX39" fmla="*/ 8312144 w 9144000"/>
                <a:gd name="connsiteY39" fmla="*/ 1293346 h 1297833"/>
                <a:gd name="connsiteX40" fmla="*/ 8117735 w 9144000"/>
                <a:gd name="connsiteY40" fmla="*/ 1297833 h 1297833"/>
                <a:gd name="connsiteX41" fmla="*/ 7913176 w 9144000"/>
                <a:gd name="connsiteY41" fmla="*/ 1296038 h 1297833"/>
                <a:gd name="connsiteX42" fmla="*/ 7697686 w 9144000"/>
                <a:gd name="connsiteY42" fmla="*/ 1287512 h 1297833"/>
                <a:gd name="connsiteX43" fmla="*/ 7473608 w 9144000"/>
                <a:gd name="connsiteY43" fmla="*/ 1272702 h 1297833"/>
                <a:gd name="connsiteX44" fmla="*/ 7237038 w 9144000"/>
                <a:gd name="connsiteY44" fmla="*/ 1250713 h 1297833"/>
                <a:gd name="connsiteX45" fmla="*/ 6989538 w 9144000"/>
                <a:gd name="connsiteY45" fmla="*/ 1221992 h 1297833"/>
                <a:gd name="connsiteX46" fmla="*/ 6731106 w 9144000"/>
                <a:gd name="connsiteY46" fmla="*/ 1184744 h 1297833"/>
                <a:gd name="connsiteX47" fmla="*/ 6460183 w 9144000"/>
                <a:gd name="connsiteY47" fmla="*/ 1139867 h 1297833"/>
                <a:gd name="connsiteX48" fmla="*/ 6176767 w 9144000"/>
                <a:gd name="connsiteY48" fmla="*/ 1087362 h 1297833"/>
                <a:gd name="connsiteX49" fmla="*/ 5882421 w 9144000"/>
                <a:gd name="connsiteY49" fmla="*/ 1025881 h 1297833"/>
                <a:gd name="connsiteX50" fmla="*/ 5574801 w 9144000"/>
                <a:gd name="connsiteY50" fmla="*/ 955424 h 1297833"/>
                <a:gd name="connsiteX51" fmla="*/ 5253128 w 9144000"/>
                <a:gd name="connsiteY51" fmla="*/ 876890 h 1297833"/>
                <a:gd name="connsiteX52" fmla="*/ 4918183 w 9144000"/>
                <a:gd name="connsiteY52" fmla="*/ 788034 h 1297833"/>
                <a:gd name="connsiteX53" fmla="*/ 4569183 w 9144000"/>
                <a:gd name="connsiteY53" fmla="*/ 689306 h 1297833"/>
                <a:gd name="connsiteX54" fmla="*/ 4207692 w 9144000"/>
                <a:gd name="connsiteY54" fmla="*/ 581602 h 1297833"/>
                <a:gd name="connsiteX55" fmla="*/ 4021090 w 9144000"/>
                <a:gd name="connsiteY55" fmla="*/ 522813 h 1297833"/>
                <a:gd name="connsiteX56" fmla="*/ 3848542 w 9144000"/>
                <a:gd name="connsiteY56" fmla="*/ 469410 h 1297833"/>
                <a:gd name="connsiteX57" fmla="*/ 3518281 w 9144000"/>
                <a:gd name="connsiteY57" fmla="*/ 376067 h 1297833"/>
                <a:gd name="connsiteX58" fmla="*/ 3202073 w 9144000"/>
                <a:gd name="connsiteY58" fmla="*/ 296635 h 1297833"/>
                <a:gd name="connsiteX59" fmla="*/ 2901481 w 9144000"/>
                <a:gd name="connsiteY59" fmla="*/ 229769 h 1297833"/>
                <a:gd name="connsiteX60" fmla="*/ 2613381 w 9144000"/>
                <a:gd name="connsiteY60" fmla="*/ 176366 h 1297833"/>
                <a:gd name="connsiteX61" fmla="*/ 2339334 w 9144000"/>
                <a:gd name="connsiteY61" fmla="*/ 135079 h 1297833"/>
                <a:gd name="connsiteX62" fmla="*/ 2079341 w 9144000"/>
                <a:gd name="connsiteY62" fmla="*/ 104563 h 1297833"/>
                <a:gd name="connsiteX63" fmla="*/ 1831841 w 9144000"/>
                <a:gd name="connsiteY63" fmla="*/ 84368 h 1297833"/>
                <a:gd name="connsiteX64" fmla="*/ 1598393 w 9144000"/>
                <a:gd name="connsiteY64" fmla="*/ 74047 h 1297833"/>
                <a:gd name="connsiteX65" fmla="*/ 1376658 w 9144000"/>
                <a:gd name="connsiteY65" fmla="*/ 72700 h 1297833"/>
                <a:gd name="connsiteX66" fmla="*/ 1167414 w 9144000"/>
                <a:gd name="connsiteY66" fmla="*/ 79881 h 1297833"/>
                <a:gd name="connsiteX67" fmla="*/ 970663 w 9144000"/>
                <a:gd name="connsiteY67" fmla="*/ 94241 h 1297833"/>
                <a:gd name="connsiteX68" fmla="*/ 785623 w 9144000"/>
                <a:gd name="connsiteY68" fmla="*/ 115333 h 1297833"/>
                <a:gd name="connsiteX69" fmla="*/ 612294 w 9144000"/>
                <a:gd name="connsiteY69" fmla="*/ 142708 h 1297833"/>
                <a:gd name="connsiteX70" fmla="*/ 450677 w 9144000"/>
                <a:gd name="connsiteY70" fmla="*/ 175019 h 1297833"/>
                <a:gd name="connsiteX71" fmla="*/ 299990 w 9144000"/>
                <a:gd name="connsiteY71" fmla="*/ 211818 h 1297833"/>
                <a:gd name="connsiteX72" fmla="*/ 160234 w 9144000"/>
                <a:gd name="connsiteY72" fmla="*/ 252656 h 1297833"/>
                <a:gd name="connsiteX73" fmla="*/ 31409 w 9144000"/>
                <a:gd name="connsiteY73" fmla="*/ 296635 h 1297833"/>
                <a:gd name="connsiteX74" fmla="*/ 0 w 9144000"/>
                <a:gd name="connsiteY74" fmla="*/ 308749 h 1297833"/>
                <a:gd name="connsiteX75" fmla="*/ 0 w 9144000"/>
                <a:gd name="connsiteY75" fmla="*/ 161990 h 1297833"/>
                <a:gd name="connsiteX76" fmla="*/ 31409 w 9144000"/>
                <a:gd name="connsiteY76" fmla="*/ 152132 h 1297833"/>
                <a:gd name="connsiteX77" fmla="*/ 160234 w 9144000"/>
                <a:gd name="connsiteY77" fmla="*/ 118026 h 1297833"/>
                <a:gd name="connsiteX78" fmla="*/ 299990 w 9144000"/>
                <a:gd name="connsiteY78" fmla="*/ 86612 h 1297833"/>
                <a:gd name="connsiteX79" fmla="*/ 450677 w 9144000"/>
                <a:gd name="connsiteY79" fmla="*/ 59237 h 1297833"/>
                <a:gd name="connsiteX80" fmla="*/ 612294 w 9144000"/>
                <a:gd name="connsiteY80" fmla="*/ 35902 h 1297833"/>
                <a:gd name="connsiteX81" fmla="*/ 785623 w 9144000"/>
                <a:gd name="connsiteY81" fmla="*/ 17951 h 1297833"/>
                <a:gd name="connsiteX82" fmla="*/ 970663 w 9144000"/>
                <a:gd name="connsiteY82" fmla="*/ 5834 h 129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9144000" h="1297833">
                  <a:moveTo>
                    <a:pt x="1167414" y="0"/>
                  </a:moveTo>
                  <a:lnTo>
                    <a:pt x="1376658" y="449"/>
                  </a:lnTo>
                  <a:lnTo>
                    <a:pt x="1598393" y="9424"/>
                  </a:lnTo>
                  <a:lnTo>
                    <a:pt x="1831841" y="26926"/>
                  </a:lnTo>
                  <a:lnTo>
                    <a:pt x="2079341" y="53403"/>
                  </a:lnTo>
                  <a:lnTo>
                    <a:pt x="2339334" y="89754"/>
                  </a:lnTo>
                  <a:lnTo>
                    <a:pt x="2613381" y="135977"/>
                  </a:lnTo>
                  <a:lnTo>
                    <a:pt x="2901481" y="193867"/>
                  </a:lnTo>
                  <a:lnTo>
                    <a:pt x="3202073" y="263426"/>
                  </a:lnTo>
                  <a:lnTo>
                    <a:pt x="3518281" y="345102"/>
                  </a:lnTo>
                  <a:lnTo>
                    <a:pt x="3848542" y="439791"/>
                  </a:lnTo>
                  <a:lnTo>
                    <a:pt x="4021090" y="493643"/>
                  </a:lnTo>
                  <a:lnTo>
                    <a:pt x="4207692" y="551534"/>
                  </a:lnTo>
                  <a:lnTo>
                    <a:pt x="4570745" y="659687"/>
                  </a:lnTo>
                  <a:lnTo>
                    <a:pt x="4918183" y="756621"/>
                  </a:lnTo>
                  <a:lnTo>
                    <a:pt x="5251567" y="843233"/>
                  </a:lnTo>
                  <a:lnTo>
                    <a:pt x="5570898" y="919972"/>
                  </a:lnTo>
                  <a:lnTo>
                    <a:pt x="5875394" y="986389"/>
                  </a:lnTo>
                  <a:lnTo>
                    <a:pt x="6168179" y="1044280"/>
                  </a:lnTo>
                  <a:lnTo>
                    <a:pt x="6447690" y="1092747"/>
                  </a:lnTo>
                  <a:lnTo>
                    <a:pt x="6715491" y="1132687"/>
                  </a:lnTo>
                  <a:lnTo>
                    <a:pt x="6969238" y="1164101"/>
                  </a:lnTo>
                  <a:lnTo>
                    <a:pt x="7213616" y="1187437"/>
                  </a:lnTo>
                  <a:lnTo>
                    <a:pt x="7445501" y="1203143"/>
                  </a:lnTo>
                  <a:lnTo>
                    <a:pt x="7666456" y="1211670"/>
                  </a:lnTo>
                  <a:lnTo>
                    <a:pt x="7876480" y="1213465"/>
                  </a:lnTo>
                  <a:lnTo>
                    <a:pt x="8077135" y="1208080"/>
                  </a:lnTo>
                  <a:lnTo>
                    <a:pt x="8268421" y="1196412"/>
                  </a:lnTo>
                  <a:lnTo>
                    <a:pt x="8448777" y="1179808"/>
                  </a:lnTo>
                  <a:lnTo>
                    <a:pt x="8622105" y="1156472"/>
                  </a:lnTo>
                  <a:lnTo>
                    <a:pt x="8786065" y="1128648"/>
                  </a:lnTo>
                  <a:lnTo>
                    <a:pt x="8941436" y="1095888"/>
                  </a:lnTo>
                  <a:lnTo>
                    <a:pt x="9089780" y="1058192"/>
                  </a:lnTo>
                  <a:lnTo>
                    <a:pt x="9144000" y="1042091"/>
                  </a:lnTo>
                  <a:lnTo>
                    <a:pt x="9144000" y="1193668"/>
                  </a:lnTo>
                  <a:lnTo>
                    <a:pt x="8996870" y="1222889"/>
                  </a:lnTo>
                  <a:lnTo>
                    <a:pt x="8839157" y="1248469"/>
                  </a:lnTo>
                  <a:lnTo>
                    <a:pt x="8672855" y="1268215"/>
                  </a:lnTo>
                  <a:lnTo>
                    <a:pt x="8496403" y="1283921"/>
                  </a:lnTo>
                  <a:lnTo>
                    <a:pt x="8312144" y="1293346"/>
                  </a:lnTo>
                  <a:lnTo>
                    <a:pt x="8117735" y="1297833"/>
                  </a:lnTo>
                  <a:lnTo>
                    <a:pt x="7913176" y="1296038"/>
                  </a:lnTo>
                  <a:lnTo>
                    <a:pt x="7697686" y="1287512"/>
                  </a:lnTo>
                  <a:lnTo>
                    <a:pt x="7473608" y="1272702"/>
                  </a:lnTo>
                  <a:lnTo>
                    <a:pt x="7237038" y="1250713"/>
                  </a:lnTo>
                  <a:lnTo>
                    <a:pt x="6989538" y="1221992"/>
                  </a:lnTo>
                  <a:lnTo>
                    <a:pt x="6731106" y="1184744"/>
                  </a:lnTo>
                  <a:lnTo>
                    <a:pt x="6460183" y="1139867"/>
                  </a:lnTo>
                  <a:lnTo>
                    <a:pt x="6176767" y="1087362"/>
                  </a:lnTo>
                  <a:lnTo>
                    <a:pt x="5882421" y="1025881"/>
                  </a:lnTo>
                  <a:lnTo>
                    <a:pt x="5574801" y="955424"/>
                  </a:lnTo>
                  <a:lnTo>
                    <a:pt x="5253128" y="876890"/>
                  </a:lnTo>
                  <a:lnTo>
                    <a:pt x="4918183" y="788034"/>
                  </a:lnTo>
                  <a:lnTo>
                    <a:pt x="4569183" y="689306"/>
                  </a:lnTo>
                  <a:lnTo>
                    <a:pt x="4207692" y="581602"/>
                  </a:lnTo>
                  <a:lnTo>
                    <a:pt x="4021090" y="522813"/>
                  </a:lnTo>
                  <a:lnTo>
                    <a:pt x="3848542" y="469410"/>
                  </a:lnTo>
                  <a:lnTo>
                    <a:pt x="3518281" y="376067"/>
                  </a:lnTo>
                  <a:lnTo>
                    <a:pt x="3202073" y="296635"/>
                  </a:lnTo>
                  <a:lnTo>
                    <a:pt x="2901481" y="229769"/>
                  </a:lnTo>
                  <a:lnTo>
                    <a:pt x="2613381" y="176366"/>
                  </a:lnTo>
                  <a:lnTo>
                    <a:pt x="2339334" y="135079"/>
                  </a:lnTo>
                  <a:lnTo>
                    <a:pt x="2079341" y="104563"/>
                  </a:lnTo>
                  <a:lnTo>
                    <a:pt x="1831841" y="84368"/>
                  </a:lnTo>
                  <a:lnTo>
                    <a:pt x="1598393" y="74047"/>
                  </a:lnTo>
                  <a:lnTo>
                    <a:pt x="1376658" y="72700"/>
                  </a:lnTo>
                  <a:lnTo>
                    <a:pt x="1167414" y="79881"/>
                  </a:lnTo>
                  <a:lnTo>
                    <a:pt x="970663" y="94241"/>
                  </a:lnTo>
                  <a:lnTo>
                    <a:pt x="785623" y="115333"/>
                  </a:lnTo>
                  <a:lnTo>
                    <a:pt x="612294" y="142708"/>
                  </a:lnTo>
                  <a:lnTo>
                    <a:pt x="450677" y="175019"/>
                  </a:lnTo>
                  <a:lnTo>
                    <a:pt x="299990" y="211818"/>
                  </a:lnTo>
                  <a:lnTo>
                    <a:pt x="160234" y="252656"/>
                  </a:lnTo>
                  <a:lnTo>
                    <a:pt x="31409" y="296635"/>
                  </a:lnTo>
                  <a:lnTo>
                    <a:pt x="0" y="308749"/>
                  </a:lnTo>
                  <a:lnTo>
                    <a:pt x="0" y="161990"/>
                  </a:lnTo>
                  <a:lnTo>
                    <a:pt x="31409" y="152132"/>
                  </a:lnTo>
                  <a:lnTo>
                    <a:pt x="160234" y="118026"/>
                  </a:lnTo>
                  <a:lnTo>
                    <a:pt x="299990" y="86612"/>
                  </a:lnTo>
                  <a:lnTo>
                    <a:pt x="450677" y="59237"/>
                  </a:lnTo>
                  <a:lnTo>
                    <a:pt x="612294" y="35902"/>
                  </a:lnTo>
                  <a:lnTo>
                    <a:pt x="785623" y="17951"/>
                  </a:lnTo>
                  <a:lnTo>
                    <a:pt x="970663" y="5834"/>
                  </a:lnTo>
                  <a:close/>
                </a:path>
              </a:pathLst>
            </a:custGeom>
            <a:solidFill>
              <a:srgbClr val="C0C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19" name="Freeform 18"/>
            <p:cNvSpPr>
              <a:spLocks/>
            </p:cNvSpPr>
            <p:nvPr/>
          </p:nvSpPr>
          <p:spPr bwMode="auto">
            <a:xfrm>
              <a:off x="0" y="5071518"/>
              <a:ext cx="4263906" cy="662844"/>
            </a:xfrm>
            <a:custGeom>
              <a:avLst/>
              <a:gdLst>
                <a:gd name="connsiteX0" fmla="*/ 1183641 w 4263906"/>
                <a:gd name="connsiteY0" fmla="*/ 0 h 662844"/>
                <a:gd name="connsiteX1" fmla="*/ 1376548 w 4263906"/>
                <a:gd name="connsiteY1" fmla="*/ 4485 h 662844"/>
                <a:gd name="connsiteX2" fmla="*/ 1577265 w 4263906"/>
                <a:gd name="connsiteY2" fmla="*/ 15697 h 662844"/>
                <a:gd name="connsiteX3" fmla="*/ 1789697 w 4263906"/>
                <a:gd name="connsiteY3" fmla="*/ 33636 h 662844"/>
                <a:gd name="connsiteX4" fmla="*/ 2011501 w 4263906"/>
                <a:gd name="connsiteY4" fmla="*/ 58302 h 662844"/>
                <a:gd name="connsiteX5" fmla="*/ 2243458 w 4263906"/>
                <a:gd name="connsiteY5" fmla="*/ 91040 h 662844"/>
                <a:gd name="connsiteX6" fmla="*/ 2484787 w 4263906"/>
                <a:gd name="connsiteY6" fmla="*/ 131851 h 662844"/>
                <a:gd name="connsiteX7" fmla="*/ 2737051 w 4263906"/>
                <a:gd name="connsiteY7" fmla="*/ 181632 h 662844"/>
                <a:gd name="connsiteX8" fmla="*/ 3000248 w 4263906"/>
                <a:gd name="connsiteY8" fmla="*/ 240830 h 662844"/>
                <a:gd name="connsiteX9" fmla="*/ 3273598 w 4263906"/>
                <a:gd name="connsiteY9" fmla="*/ 309447 h 662844"/>
                <a:gd name="connsiteX10" fmla="*/ 3557101 w 4263906"/>
                <a:gd name="connsiteY10" fmla="*/ 388378 h 662844"/>
                <a:gd name="connsiteX11" fmla="*/ 3852319 w 4263906"/>
                <a:gd name="connsiteY11" fmla="*/ 478073 h 662844"/>
                <a:gd name="connsiteX12" fmla="*/ 4004614 w 4263906"/>
                <a:gd name="connsiteY12" fmla="*/ 527853 h 662844"/>
                <a:gd name="connsiteX13" fmla="*/ 4124888 w 4263906"/>
                <a:gd name="connsiteY13" fmla="*/ 567767 h 662844"/>
                <a:gd name="connsiteX14" fmla="*/ 4241257 w 4263906"/>
                <a:gd name="connsiteY14" fmla="*/ 606336 h 662844"/>
                <a:gd name="connsiteX15" fmla="*/ 4263906 w 4263906"/>
                <a:gd name="connsiteY15" fmla="*/ 662844 h 662844"/>
                <a:gd name="connsiteX16" fmla="*/ 4143632 w 4263906"/>
                <a:gd name="connsiteY16" fmla="*/ 626069 h 662844"/>
                <a:gd name="connsiteX17" fmla="*/ 4022577 w 4263906"/>
                <a:gd name="connsiteY17" fmla="*/ 587949 h 662844"/>
                <a:gd name="connsiteX18" fmla="*/ 3849976 w 4263906"/>
                <a:gd name="connsiteY18" fmla="*/ 535029 h 662844"/>
                <a:gd name="connsiteX19" fmla="*/ 3519613 w 4263906"/>
                <a:gd name="connsiteY19" fmla="*/ 439952 h 662844"/>
                <a:gd name="connsiteX20" fmla="*/ 3203308 w 4263906"/>
                <a:gd name="connsiteY20" fmla="*/ 357882 h 662844"/>
                <a:gd name="connsiteX21" fmla="*/ 2902623 w 4263906"/>
                <a:gd name="connsiteY21" fmla="*/ 288817 h 662844"/>
                <a:gd name="connsiteX22" fmla="*/ 2614433 w 4263906"/>
                <a:gd name="connsiteY22" fmla="*/ 231412 h 662844"/>
                <a:gd name="connsiteX23" fmla="*/ 2340302 w 4263906"/>
                <a:gd name="connsiteY23" fmla="*/ 184771 h 662844"/>
                <a:gd name="connsiteX24" fmla="*/ 2080229 w 4263906"/>
                <a:gd name="connsiteY24" fmla="*/ 149342 h 662844"/>
                <a:gd name="connsiteX25" fmla="*/ 1832652 w 4263906"/>
                <a:gd name="connsiteY25" fmla="*/ 123330 h 662844"/>
                <a:gd name="connsiteX26" fmla="*/ 1599133 w 4263906"/>
                <a:gd name="connsiteY26" fmla="*/ 106288 h 662844"/>
                <a:gd name="connsiteX27" fmla="*/ 1377329 w 4263906"/>
                <a:gd name="connsiteY27" fmla="*/ 97767 h 662844"/>
                <a:gd name="connsiteX28" fmla="*/ 1168021 w 4263906"/>
                <a:gd name="connsiteY28" fmla="*/ 96870 h 662844"/>
                <a:gd name="connsiteX29" fmla="*/ 971209 w 4263906"/>
                <a:gd name="connsiteY29" fmla="*/ 103598 h 662844"/>
                <a:gd name="connsiteX30" fmla="*/ 786112 w 4263906"/>
                <a:gd name="connsiteY30" fmla="*/ 116603 h 662844"/>
                <a:gd name="connsiteX31" fmla="*/ 612730 w 4263906"/>
                <a:gd name="connsiteY31" fmla="*/ 134991 h 662844"/>
                <a:gd name="connsiteX32" fmla="*/ 451063 w 4263906"/>
                <a:gd name="connsiteY32" fmla="*/ 158311 h 662844"/>
                <a:gd name="connsiteX33" fmla="*/ 300330 w 4263906"/>
                <a:gd name="connsiteY33" fmla="*/ 186117 h 662844"/>
                <a:gd name="connsiteX34" fmla="*/ 160531 w 4263906"/>
                <a:gd name="connsiteY34" fmla="*/ 218407 h 662844"/>
                <a:gd name="connsiteX35" fmla="*/ 31665 w 4263906"/>
                <a:gd name="connsiteY35" fmla="*/ 253388 h 662844"/>
                <a:gd name="connsiteX36" fmla="*/ 0 w 4263906"/>
                <a:gd name="connsiteY36" fmla="*/ 263197 h 662844"/>
                <a:gd name="connsiteX37" fmla="*/ 0 w 4263906"/>
                <a:gd name="connsiteY37" fmla="*/ 125177 h 662844"/>
                <a:gd name="connsiteX38" fmla="*/ 104299 w 4263906"/>
                <a:gd name="connsiteY38" fmla="*/ 100907 h 662844"/>
                <a:gd name="connsiteX39" fmla="*/ 231602 w 4263906"/>
                <a:gd name="connsiteY39" fmla="*/ 75792 h 662844"/>
                <a:gd name="connsiteX40" fmla="*/ 366715 w 4263906"/>
                <a:gd name="connsiteY40" fmla="*/ 52920 h 662844"/>
                <a:gd name="connsiteX41" fmla="*/ 511200 w 4263906"/>
                <a:gd name="connsiteY41" fmla="*/ 33636 h 662844"/>
                <a:gd name="connsiteX42" fmla="*/ 665838 w 4263906"/>
                <a:gd name="connsiteY42" fmla="*/ 18836 h 662844"/>
                <a:gd name="connsiteX43" fmla="*/ 829848 w 4263906"/>
                <a:gd name="connsiteY43" fmla="*/ 7176 h 662844"/>
                <a:gd name="connsiteX44" fmla="*/ 1001668 w 4263906"/>
                <a:gd name="connsiteY44" fmla="*/ 897 h 66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263906" h="662844">
                  <a:moveTo>
                    <a:pt x="1183641" y="0"/>
                  </a:moveTo>
                  <a:lnTo>
                    <a:pt x="1376548" y="4485"/>
                  </a:lnTo>
                  <a:lnTo>
                    <a:pt x="1577265" y="15697"/>
                  </a:lnTo>
                  <a:lnTo>
                    <a:pt x="1789697" y="33636"/>
                  </a:lnTo>
                  <a:lnTo>
                    <a:pt x="2011501" y="58302"/>
                  </a:lnTo>
                  <a:lnTo>
                    <a:pt x="2243458" y="91040"/>
                  </a:lnTo>
                  <a:lnTo>
                    <a:pt x="2484787" y="131851"/>
                  </a:lnTo>
                  <a:lnTo>
                    <a:pt x="2737051" y="181632"/>
                  </a:lnTo>
                  <a:lnTo>
                    <a:pt x="3000248" y="240830"/>
                  </a:lnTo>
                  <a:lnTo>
                    <a:pt x="3273598" y="309447"/>
                  </a:lnTo>
                  <a:lnTo>
                    <a:pt x="3557101" y="388378"/>
                  </a:lnTo>
                  <a:lnTo>
                    <a:pt x="3852319" y="478073"/>
                  </a:lnTo>
                  <a:lnTo>
                    <a:pt x="4004614" y="527853"/>
                  </a:lnTo>
                  <a:lnTo>
                    <a:pt x="4124888" y="567767"/>
                  </a:lnTo>
                  <a:lnTo>
                    <a:pt x="4241257" y="606336"/>
                  </a:lnTo>
                  <a:lnTo>
                    <a:pt x="4263906" y="662844"/>
                  </a:lnTo>
                  <a:lnTo>
                    <a:pt x="4143632" y="626069"/>
                  </a:lnTo>
                  <a:lnTo>
                    <a:pt x="4022577" y="587949"/>
                  </a:lnTo>
                  <a:lnTo>
                    <a:pt x="3849976" y="535029"/>
                  </a:lnTo>
                  <a:lnTo>
                    <a:pt x="3519613" y="439952"/>
                  </a:lnTo>
                  <a:lnTo>
                    <a:pt x="3203308" y="357882"/>
                  </a:lnTo>
                  <a:lnTo>
                    <a:pt x="2902623" y="288817"/>
                  </a:lnTo>
                  <a:lnTo>
                    <a:pt x="2614433" y="231412"/>
                  </a:lnTo>
                  <a:lnTo>
                    <a:pt x="2340302" y="184771"/>
                  </a:lnTo>
                  <a:lnTo>
                    <a:pt x="2080229" y="149342"/>
                  </a:lnTo>
                  <a:lnTo>
                    <a:pt x="1832652" y="123330"/>
                  </a:lnTo>
                  <a:lnTo>
                    <a:pt x="1599133" y="106288"/>
                  </a:lnTo>
                  <a:lnTo>
                    <a:pt x="1377329" y="97767"/>
                  </a:lnTo>
                  <a:lnTo>
                    <a:pt x="1168021" y="96870"/>
                  </a:lnTo>
                  <a:lnTo>
                    <a:pt x="971209" y="103598"/>
                  </a:lnTo>
                  <a:lnTo>
                    <a:pt x="786112" y="116603"/>
                  </a:lnTo>
                  <a:lnTo>
                    <a:pt x="612730" y="134991"/>
                  </a:lnTo>
                  <a:lnTo>
                    <a:pt x="451063" y="158311"/>
                  </a:lnTo>
                  <a:lnTo>
                    <a:pt x="300330" y="186117"/>
                  </a:lnTo>
                  <a:lnTo>
                    <a:pt x="160531" y="218407"/>
                  </a:lnTo>
                  <a:lnTo>
                    <a:pt x="31665" y="253388"/>
                  </a:lnTo>
                  <a:lnTo>
                    <a:pt x="0" y="263197"/>
                  </a:lnTo>
                  <a:lnTo>
                    <a:pt x="0" y="125177"/>
                  </a:lnTo>
                  <a:lnTo>
                    <a:pt x="104299" y="100907"/>
                  </a:lnTo>
                  <a:lnTo>
                    <a:pt x="231602" y="75792"/>
                  </a:lnTo>
                  <a:lnTo>
                    <a:pt x="366715" y="52920"/>
                  </a:lnTo>
                  <a:lnTo>
                    <a:pt x="511200" y="33636"/>
                  </a:lnTo>
                  <a:lnTo>
                    <a:pt x="665838" y="18836"/>
                  </a:lnTo>
                  <a:lnTo>
                    <a:pt x="829848" y="7176"/>
                  </a:lnTo>
                  <a:lnTo>
                    <a:pt x="1001668" y="897"/>
                  </a:lnTo>
                  <a:close/>
                </a:path>
              </a:pathLst>
            </a:custGeom>
            <a:solidFill>
              <a:srgbClr val="3340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20" name="Freeform 19"/>
            <p:cNvSpPr>
              <a:spLocks/>
            </p:cNvSpPr>
            <p:nvPr/>
          </p:nvSpPr>
          <p:spPr bwMode="auto">
            <a:xfrm>
              <a:off x="4256880" y="5842947"/>
              <a:ext cx="4887120" cy="845476"/>
            </a:xfrm>
            <a:custGeom>
              <a:avLst/>
              <a:gdLst>
                <a:gd name="connsiteX0" fmla="*/ 0 w 4887120"/>
                <a:gd name="connsiteY0" fmla="*/ 0 h 845476"/>
                <a:gd name="connsiteX1" fmla="*/ 202191 w 4887120"/>
                <a:gd name="connsiteY1" fmla="*/ 66004 h 845476"/>
                <a:gd name="connsiteX2" fmla="*/ 590960 w 4887120"/>
                <a:gd name="connsiteY2" fmla="*/ 184092 h 845476"/>
                <a:gd name="connsiteX3" fmla="*/ 964896 w 4887120"/>
                <a:gd name="connsiteY3" fmla="*/ 288710 h 845476"/>
                <a:gd name="connsiteX4" fmla="*/ 1322438 w 4887120"/>
                <a:gd name="connsiteY4" fmla="*/ 380756 h 845476"/>
                <a:gd name="connsiteX5" fmla="*/ 1665147 w 4887120"/>
                <a:gd name="connsiteY5" fmla="*/ 458883 h 845476"/>
                <a:gd name="connsiteX6" fmla="*/ 1992244 w 4887120"/>
                <a:gd name="connsiteY6" fmla="*/ 525336 h 845476"/>
                <a:gd name="connsiteX7" fmla="*/ 2305288 w 4887120"/>
                <a:gd name="connsiteY7" fmla="*/ 580563 h 845476"/>
                <a:gd name="connsiteX8" fmla="*/ 2602719 w 4887120"/>
                <a:gd name="connsiteY8" fmla="*/ 625015 h 845476"/>
                <a:gd name="connsiteX9" fmla="*/ 2886099 w 4887120"/>
                <a:gd name="connsiteY9" fmla="*/ 658690 h 845476"/>
                <a:gd name="connsiteX10" fmla="*/ 3154646 w 4887120"/>
                <a:gd name="connsiteY10" fmla="*/ 683385 h 845476"/>
                <a:gd name="connsiteX11" fmla="*/ 3409922 w 4887120"/>
                <a:gd name="connsiteY11" fmla="*/ 698652 h 845476"/>
                <a:gd name="connsiteX12" fmla="*/ 3652707 w 4887120"/>
                <a:gd name="connsiteY12" fmla="*/ 705836 h 845476"/>
                <a:gd name="connsiteX13" fmla="*/ 3880659 w 4887120"/>
                <a:gd name="connsiteY13" fmla="*/ 705387 h 845476"/>
                <a:gd name="connsiteX14" fmla="*/ 4096902 w 4887120"/>
                <a:gd name="connsiteY14" fmla="*/ 697305 h 845476"/>
                <a:gd name="connsiteX15" fmla="*/ 4300654 w 4887120"/>
                <a:gd name="connsiteY15" fmla="*/ 683385 h 845476"/>
                <a:gd name="connsiteX16" fmla="*/ 4491135 w 4887120"/>
                <a:gd name="connsiteY16" fmla="*/ 663180 h 845476"/>
                <a:gd name="connsiteX17" fmla="*/ 4669906 w 4887120"/>
                <a:gd name="connsiteY17" fmla="*/ 638036 h 845476"/>
                <a:gd name="connsiteX18" fmla="*/ 4836186 w 4887120"/>
                <a:gd name="connsiteY18" fmla="*/ 608402 h 845476"/>
                <a:gd name="connsiteX19" fmla="*/ 4887120 w 4887120"/>
                <a:gd name="connsiteY19" fmla="*/ 597361 h 845476"/>
                <a:gd name="connsiteX20" fmla="*/ 4887120 w 4887120"/>
                <a:gd name="connsiteY20" fmla="*/ 782168 h 845476"/>
                <a:gd name="connsiteX21" fmla="*/ 4884588 w 4887120"/>
                <a:gd name="connsiteY21" fmla="*/ 782616 h 845476"/>
                <a:gd name="connsiteX22" fmla="*/ 4722210 w 4887120"/>
                <a:gd name="connsiteY22" fmla="*/ 805964 h 845476"/>
                <a:gd name="connsiteX23" fmla="*/ 4546562 w 4887120"/>
                <a:gd name="connsiteY23" fmla="*/ 824373 h 845476"/>
                <a:gd name="connsiteX24" fmla="*/ 4357642 w 4887120"/>
                <a:gd name="connsiteY24" fmla="*/ 837843 h 845476"/>
                <a:gd name="connsiteX25" fmla="*/ 4157794 w 4887120"/>
                <a:gd name="connsiteY25" fmla="*/ 845027 h 845476"/>
                <a:gd name="connsiteX26" fmla="*/ 3943893 w 4887120"/>
                <a:gd name="connsiteY26" fmla="*/ 845476 h 845476"/>
                <a:gd name="connsiteX27" fmla="*/ 3715940 w 4887120"/>
                <a:gd name="connsiteY27" fmla="*/ 839190 h 845476"/>
                <a:gd name="connsiteX28" fmla="*/ 3475497 w 4887120"/>
                <a:gd name="connsiteY28" fmla="*/ 824822 h 845476"/>
                <a:gd name="connsiteX29" fmla="*/ 3220221 w 4887120"/>
                <a:gd name="connsiteY29" fmla="*/ 802821 h 845476"/>
                <a:gd name="connsiteX30" fmla="*/ 2950113 w 4887120"/>
                <a:gd name="connsiteY30" fmla="*/ 771390 h 845476"/>
                <a:gd name="connsiteX31" fmla="*/ 2665953 w 4887120"/>
                <a:gd name="connsiteY31" fmla="*/ 730531 h 845476"/>
                <a:gd name="connsiteX32" fmla="*/ 2366960 w 4887120"/>
                <a:gd name="connsiteY32" fmla="*/ 679793 h 845476"/>
                <a:gd name="connsiteX33" fmla="*/ 2052354 w 4887120"/>
                <a:gd name="connsiteY33" fmla="*/ 618729 h 845476"/>
                <a:gd name="connsiteX34" fmla="*/ 1720574 w 4887120"/>
                <a:gd name="connsiteY34" fmla="*/ 545541 h 845476"/>
                <a:gd name="connsiteX35" fmla="*/ 1374742 w 4887120"/>
                <a:gd name="connsiteY35" fmla="*/ 460679 h 845476"/>
                <a:gd name="connsiteX36" fmla="*/ 1010174 w 4887120"/>
                <a:gd name="connsiteY36" fmla="*/ 363245 h 845476"/>
                <a:gd name="connsiteX37" fmla="*/ 629993 w 4887120"/>
                <a:gd name="connsiteY37" fmla="*/ 253239 h 845476"/>
                <a:gd name="connsiteX38" fmla="*/ 233417 w 4887120"/>
                <a:gd name="connsiteY38" fmla="*/ 129314 h 845476"/>
                <a:gd name="connsiteX39" fmla="*/ 26543 w 4887120"/>
                <a:gd name="connsiteY39" fmla="*/ 61065 h 84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887120" h="845476">
                  <a:moveTo>
                    <a:pt x="0" y="0"/>
                  </a:moveTo>
                  <a:lnTo>
                    <a:pt x="202191" y="66004"/>
                  </a:lnTo>
                  <a:lnTo>
                    <a:pt x="590960" y="184092"/>
                  </a:lnTo>
                  <a:lnTo>
                    <a:pt x="964896" y="288710"/>
                  </a:lnTo>
                  <a:lnTo>
                    <a:pt x="1322438" y="380756"/>
                  </a:lnTo>
                  <a:lnTo>
                    <a:pt x="1665147" y="458883"/>
                  </a:lnTo>
                  <a:lnTo>
                    <a:pt x="1992244" y="525336"/>
                  </a:lnTo>
                  <a:lnTo>
                    <a:pt x="2305288" y="580563"/>
                  </a:lnTo>
                  <a:lnTo>
                    <a:pt x="2602719" y="625015"/>
                  </a:lnTo>
                  <a:lnTo>
                    <a:pt x="2886099" y="658690"/>
                  </a:lnTo>
                  <a:lnTo>
                    <a:pt x="3154646" y="683385"/>
                  </a:lnTo>
                  <a:lnTo>
                    <a:pt x="3409922" y="698652"/>
                  </a:lnTo>
                  <a:lnTo>
                    <a:pt x="3652707" y="705836"/>
                  </a:lnTo>
                  <a:lnTo>
                    <a:pt x="3880659" y="705387"/>
                  </a:lnTo>
                  <a:lnTo>
                    <a:pt x="4096902" y="697305"/>
                  </a:lnTo>
                  <a:lnTo>
                    <a:pt x="4300654" y="683385"/>
                  </a:lnTo>
                  <a:lnTo>
                    <a:pt x="4491135" y="663180"/>
                  </a:lnTo>
                  <a:lnTo>
                    <a:pt x="4669906" y="638036"/>
                  </a:lnTo>
                  <a:lnTo>
                    <a:pt x="4836186" y="608402"/>
                  </a:lnTo>
                  <a:lnTo>
                    <a:pt x="4887120" y="597361"/>
                  </a:lnTo>
                  <a:lnTo>
                    <a:pt x="4887120" y="782168"/>
                  </a:lnTo>
                  <a:lnTo>
                    <a:pt x="4884588" y="782616"/>
                  </a:lnTo>
                  <a:lnTo>
                    <a:pt x="4722210" y="805964"/>
                  </a:lnTo>
                  <a:lnTo>
                    <a:pt x="4546562" y="824373"/>
                  </a:lnTo>
                  <a:lnTo>
                    <a:pt x="4357642" y="837843"/>
                  </a:lnTo>
                  <a:lnTo>
                    <a:pt x="4157794" y="845027"/>
                  </a:lnTo>
                  <a:lnTo>
                    <a:pt x="3943893" y="845476"/>
                  </a:lnTo>
                  <a:lnTo>
                    <a:pt x="3715940" y="839190"/>
                  </a:lnTo>
                  <a:lnTo>
                    <a:pt x="3475497" y="824822"/>
                  </a:lnTo>
                  <a:lnTo>
                    <a:pt x="3220221" y="802821"/>
                  </a:lnTo>
                  <a:lnTo>
                    <a:pt x="2950113" y="771390"/>
                  </a:lnTo>
                  <a:lnTo>
                    <a:pt x="2665953" y="730531"/>
                  </a:lnTo>
                  <a:lnTo>
                    <a:pt x="2366960" y="679793"/>
                  </a:lnTo>
                  <a:lnTo>
                    <a:pt x="2052354" y="618729"/>
                  </a:lnTo>
                  <a:lnTo>
                    <a:pt x="1720574" y="545541"/>
                  </a:lnTo>
                  <a:lnTo>
                    <a:pt x="1374742" y="460679"/>
                  </a:lnTo>
                  <a:lnTo>
                    <a:pt x="1010174" y="363245"/>
                  </a:lnTo>
                  <a:lnTo>
                    <a:pt x="629993" y="253239"/>
                  </a:lnTo>
                  <a:lnTo>
                    <a:pt x="233417" y="129314"/>
                  </a:lnTo>
                  <a:lnTo>
                    <a:pt x="26543" y="61065"/>
                  </a:lnTo>
                  <a:close/>
                </a:path>
              </a:pathLst>
            </a:custGeom>
            <a:solidFill>
              <a:srgbClr val="B20D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sp>
        <p:nvSpPr>
          <p:cNvPr id="2" name="Title 1"/>
          <p:cNvSpPr>
            <a:spLocks noGrp="1"/>
          </p:cNvSpPr>
          <p:nvPr userDrawn="1">
            <p:ph type="title"/>
          </p:nvPr>
        </p:nvSpPr>
        <p:spPr/>
        <p:txBody>
          <a:bodyPr/>
          <a:lstStyle>
            <a:lvl1pPr>
              <a:defRPr b="1">
                <a:solidFill>
                  <a:srgbClr val="33408D"/>
                </a:solidFill>
                <a:latin typeface="+mn-lt"/>
              </a:defRPr>
            </a:lvl1pPr>
          </a:lstStyle>
          <a:p>
            <a:r>
              <a:rPr lang="en-US"/>
              <a:t>Click to edit Master title style</a:t>
            </a:r>
            <a:endParaRPr lang="en-US" dirty="0"/>
          </a:p>
        </p:txBody>
      </p:sp>
      <p:sp>
        <p:nvSpPr>
          <p:cNvPr id="3" name="Content Placeholder 2"/>
          <p:cNvSpPr>
            <a:spLocks noGrp="1"/>
          </p:cNvSpPr>
          <p:nvPr userDrawn="1">
            <p:ph idx="1"/>
          </p:nvPr>
        </p:nvSpPr>
        <p:spPr>
          <a:xfrm>
            <a:off x="628650" y="1825625"/>
            <a:ext cx="7886700" cy="4351338"/>
          </a:xfrm>
        </p:spPr>
        <p:txBody>
          <a:bodyPr/>
          <a:lstStyle>
            <a:lvl1pPr>
              <a:defRPr>
                <a:solidFill>
                  <a:srgbClr val="33408D"/>
                </a:solidFill>
              </a:defRPr>
            </a:lvl1pPr>
            <a:lvl2pPr>
              <a:defRPr>
                <a:solidFill>
                  <a:srgbClr val="33408D"/>
                </a:solidFill>
              </a:defRPr>
            </a:lvl2pPr>
            <a:lvl3pPr>
              <a:defRPr>
                <a:solidFill>
                  <a:srgbClr val="33408D"/>
                </a:solidFill>
              </a:defRPr>
            </a:lvl3pPr>
            <a:lvl4pPr>
              <a:defRPr>
                <a:solidFill>
                  <a:srgbClr val="33408D"/>
                </a:solidFill>
              </a:defRPr>
            </a:lvl4pPr>
            <a:lvl5pPr>
              <a:defRPr>
                <a:solidFill>
                  <a:srgbClr val="33408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userDrawn="1">
            <p:ph type="dt" sz="half" idx="10"/>
          </p:nvPr>
        </p:nvSpPr>
        <p:spPr>
          <a:xfrm>
            <a:off x="628650" y="5720633"/>
            <a:ext cx="2057400" cy="365125"/>
          </a:xfrm>
        </p:spPr>
        <p:txBody>
          <a:bodyPr/>
          <a:lstStyle>
            <a:lvl1pPr>
              <a:defRPr/>
            </a:lvl1pPr>
          </a:lstStyle>
          <a:p>
            <a:r>
              <a:rPr lang="en-US" dirty="0"/>
              <a:t>Your Date Here</a:t>
            </a:r>
          </a:p>
        </p:txBody>
      </p:sp>
      <p:sp>
        <p:nvSpPr>
          <p:cNvPr id="5" name="Footer Placeholder 4"/>
          <p:cNvSpPr>
            <a:spLocks noGrp="1"/>
          </p:cNvSpPr>
          <p:nvPr userDrawn="1">
            <p:ph type="ftr" sz="quarter" idx="11"/>
          </p:nvPr>
        </p:nvSpPr>
        <p:spPr>
          <a:xfrm>
            <a:off x="628650" y="6356350"/>
            <a:ext cx="3086100" cy="365125"/>
          </a:xfrm>
        </p:spPr>
        <p:txBody>
          <a:bodyPr/>
          <a:lstStyle>
            <a:lvl1pPr algn="l">
              <a:defRPr/>
            </a:lvl1pPr>
          </a:lstStyle>
          <a:p>
            <a:r>
              <a:rPr lang="en-US" dirty="0"/>
              <a:t>Your Footer Here</a:t>
            </a:r>
          </a:p>
        </p:txBody>
      </p:sp>
      <p:sp>
        <p:nvSpPr>
          <p:cNvPr id="6" name="Slide Number Placeholder 5"/>
          <p:cNvSpPr>
            <a:spLocks noGrp="1"/>
          </p:cNvSpPr>
          <p:nvPr userDrawn="1">
            <p:ph type="sldNum" sz="quarter" idx="12"/>
          </p:nvPr>
        </p:nvSpPr>
        <p:spPr>
          <a:xfrm>
            <a:off x="4039852" y="6356350"/>
            <a:ext cx="1064296" cy="365125"/>
          </a:xfrm>
        </p:spPr>
        <p:txBody>
          <a:bodyPr/>
          <a:lstStyle>
            <a:lvl1pPr algn="ctr">
              <a:defRPr/>
            </a:lvl1pPr>
          </a:lstStyle>
          <a:p>
            <a:fld id="{ACC9C451-86A5-4877-BC2B-56C7505A3B3C}" type="slidenum">
              <a:rPr lang="en-US" smtClean="0"/>
              <a:pPr/>
              <a:t>‹#›</a:t>
            </a:fld>
            <a:endParaRPr lang="en-US" dirty="0"/>
          </a:p>
        </p:txBody>
      </p:sp>
    </p:spTree>
    <p:extLst>
      <p:ext uri="{BB962C8B-B14F-4D97-AF65-F5344CB8AC3E}">
        <p14:creationId xmlns:p14="http://schemas.microsoft.com/office/powerpoint/2010/main" val="645935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2">
    <p:bg>
      <p:bgPr>
        <a:solidFill>
          <a:schemeClr val="bg1"/>
        </a:solidFill>
        <a:effectLst/>
      </p:bgPr>
    </p:bg>
    <p:spTree>
      <p:nvGrpSpPr>
        <p:cNvPr id="1" name=""/>
        <p:cNvGrpSpPr/>
        <p:nvPr/>
      </p:nvGrpSpPr>
      <p:grpSpPr>
        <a:xfrm>
          <a:off x="0" y="0"/>
          <a:ext cx="0" cy="0"/>
          <a:chOff x="0" y="0"/>
          <a:chExt cx="0" cy="0"/>
        </a:xfrm>
      </p:grpSpPr>
      <p:grpSp>
        <p:nvGrpSpPr>
          <p:cNvPr id="14" name="Group 13"/>
          <p:cNvGrpSpPr/>
          <p:nvPr userDrawn="1"/>
        </p:nvGrpSpPr>
        <p:grpSpPr>
          <a:xfrm>
            <a:off x="0" y="5071518"/>
            <a:ext cx="9144000" cy="1786482"/>
            <a:chOff x="0" y="5071518"/>
            <a:chExt cx="9144000" cy="1786482"/>
          </a:xfrm>
        </p:grpSpPr>
        <p:sp>
          <p:nvSpPr>
            <p:cNvPr id="22" name="Freeform 21"/>
            <p:cNvSpPr>
              <a:spLocks/>
            </p:cNvSpPr>
            <p:nvPr/>
          </p:nvSpPr>
          <p:spPr bwMode="auto">
            <a:xfrm>
              <a:off x="0" y="5356934"/>
              <a:ext cx="9144000" cy="1501066"/>
            </a:xfrm>
            <a:custGeom>
              <a:avLst/>
              <a:gdLst>
                <a:gd name="connsiteX0" fmla="*/ 1438962 w 9144000"/>
                <a:gd name="connsiteY0" fmla="*/ 0 h 1501066"/>
                <a:gd name="connsiteX1" fmla="*/ 1660683 w 9144000"/>
                <a:gd name="connsiteY1" fmla="*/ 3589 h 1501066"/>
                <a:gd name="connsiteX2" fmla="*/ 1893332 w 9144000"/>
                <a:gd name="connsiteY2" fmla="*/ 17047 h 1501066"/>
                <a:gd name="connsiteX3" fmla="*/ 2139254 w 9144000"/>
                <a:gd name="connsiteY3" fmla="*/ 40375 h 1501066"/>
                <a:gd name="connsiteX4" fmla="*/ 2396887 w 9144000"/>
                <a:gd name="connsiteY4" fmla="*/ 74918 h 1501066"/>
                <a:gd name="connsiteX5" fmla="*/ 2667791 w 9144000"/>
                <a:gd name="connsiteY5" fmla="*/ 121573 h 1501066"/>
                <a:gd name="connsiteX6" fmla="*/ 2951188 w 9144000"/>
                <a:gd name="connsiteY6" fmla="*/ 180341 h 1501066"/>
                <a:gd name="connsiteX7" fmla="*/ 3247074 w 9144000"/>
                <a:gd name="connsiteY7" fmla="*/ 253465 h 1501066"/>
                <a:gd name="connsiteX8" fmla="*/ 3556234 w 9144000"/>
                <a:gd name="connsiteY8" fmla="*/ 340046 h 1501066"/>
                <a:gd name="connsiteX9" fmla="*/ 3878665 w 9144000"/>
                <a:gd name="connsiteY9" fmla="*/ 441881 h 1501066"/>
                <a:gd name="connsiteX10" fmla="*/ 4045736 w 9144000"/>
                <a:gd name="connsiteY10" fmla="*/ 499303 h 1501066"/>
                <a:gd name="connsiteX11" fmla="*/ 4210464 w 9144000"/>
                <a:gd name="connsiteY11" fmla="*/ 556276 h 1501066"/>
                <a:gd name="connsiteX12" fmla="*/ 4531334 w 9144000"/>
                <a:gd name="connsiteY12" fmla="*/ 663494 h 1501066"/>
                <a:gd name="connsiteX13" fmla="*/ 4844396 w 9144000"/>
                <a:gd name="connsiteY13" fmla="*/ 761739 h 1501066"/>
                <a:gd name="connsiteX14" fmla="*/ 5148872 w 9144000"/>
                <a:gd name="connsiteY14" fmla="*/ 852358 h 1501066"/>
                <a:gd name="connsiteX15" fmla="*/ 5444758 w 9144000"/>
                <a:gd name="connsiteY15" fmla="*/ 934454 h 1501066"/>
                <a:gd name="connsiteX16" fmla="*/ 5732057 w 9144000"/>
                <a:gd name="connsiteY16" fmla="*/ 1009372 h 1501066"/>
                <a:gd name="connsiteX17" fmla="*/ 6010770 w 9144000"/>
                <a:gd name="connsiteY17" fmla="*/ 1075766 h 1501066"/>
                <a:gd name="connsiteX18" fmla="*/ 6281675 w 9144000"/>
                <a:gd name="connsiteY18" fmla="*/ 1134982 h 1501066"/>
                <a:gd name="connsiteX19" fmla="*/ 6543991 w 9144000"/>
                <a:gd name="connsiteY19" fmla="*/ 1187470 h 1501066"/>
                <a:gd name="connsiteX20" fmla="*/ 6797720 w 9144000"/>
                <a:gd name="connsiteY20" fmla="*/ 1233228 h 1501066"/>
                <a:gd name="connsiteX21" fmla="*/ 7043642 w 9144000"/>
                <a:gd name="connsiteY21" fmla="*/ 1271360 h 1501066"/>
                <a:gd name="connsiteX22" fmla="*/ 7280977 w 9144000"/>
                <a:gd name="connsiteY22" fmla="*/ 1303660 h 1501066"/>
                <a:gd name="connsiteX23" fmla="*/ 7510504 w 9144000"/>
                <a:gd name="connsiteY23" fmla="*/ 1328782 h 1501066"/>
                <a:gd name="connsiteX24" fmla="*/ 7732224 w 9144000"/>
                <a:gd name="connsiteY24" fmla="*/ 1348521 h 1501066"/>
                <a:gd name="connsiteX25" fmla="*/ 7944576 w 9144000"/>
                <a:gd name="connsiteY25" fmla="*/ 1361082 h 1501066"/>
                <a:gd name="connsiteX26" fmla="*/ 8149120 w 9144000"/>
                <a:gd name="connsiteY26" fmla="*/ 1369157 h 1501066"/>
                <a:gd name="connsiteX27" fmla="*/ 8345857 w 9144000"/>
                <a:gd name="connsiteY27" fmla="*/ 1370951 h 1501066"/>
                <a:gd name="connsiteX28" fmla="*/ 8533227 w 9144000"/>
                <a:gd name="connsiteY28" fmla="*/ 1366914 h 1501066"/>
                <a:gd name="connsiteX29" fmla="*/ 8713570 w 9144000"/>
                <a:gd name="connsiteY29" fmla="*/ 1357941 h 1501066"/>
                <a:gd name="connsiteX30" fmla="*/ 8886105 w 9144000"/>
                <a:gd name="connsiteY30" fmla="*/ 1344483 h 1501066"/>
                <a:gd name="connsiteX31" fmla="*/ 9049273 w 9144000"/>
                <a:gd name="connsiteY31" fmla="*/ 1325641 h 1501066"/>
                <a:gd name="connsiteX32" fmla="*/ 9144000 w 9144000"/>
                <a:gd name="connsiteY32" fmla="*/ 1311489 h 1501066"/>
                <a:gd name="connsiteX33" fmla="*/ 9144000 w 9144000"/>
                <a:gd name="connsiteY33" fmla="*/ 1501066 h 1501066"/>
                <a:gd name="connsiteX34" fmla="*/ 0 w 9144000"/>
                <a:gd name="connsiteY34" fmla="*/ 1501066 h 1501066"/>
                <a:gd name="connsiteX35" fmla="*/ 0 w 9144000"/>
                <a:gd name="connsiteY35" fmla="*/ 249715 h 1501066"/>
                <a:gd name="connsiteX36" fmla="*/ 74289 w 9144000"/>
                <a:gd name="connsiteY36" fmla="*/ 221165 h 1501066"/>
                <a:gd name="connsiteX37" fmla="*/ 207010 w 9144000"/>
                <a:gd name="connsiteY37" fmla="*/ 176752 h 1501066"/>
                <a:gd name="connsiteX38" fmla="*/ 350659 w 9144000"/>
                <a:gd name="connsiteY38" fmla="*/ 135032 h 1501066"/>
                <a:gd name="connsiteX39" fmla="*/ 503677 w 9144000"/>
                <a:gd name="connsiteY39" fmla="*/ 97797 h 1501066"/>
                <a:gd name="connsiteX40" fmla="*/ 669187 w 9144000"/>
                <a:gd name="connsiteY40" fmla="*/ 65497 h 1501066"/>
                <a:gd name="connsiteX41" fmla="*/ 844846 w 9144000"/>
                <a:gd name="connsiteY41" fmla="*/ 38132 h 1501066"/>
                <a:gd name="connsiteX42" fmla="*/ 1031434 w 9144000"/>
                <a:gd name="connsiteY42" fmla="*/ 18393 h 1501066"/>
                <a:gd name="connsiteX43" fmla="*/ 1228952 w 9144000"/>
                <a:gd name="connsiteY43" fmla="*/ 5384 h 150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144000" h="1501066">
                  <a:moveTo>
                    <a:pt x="1438962" y="0"/>
                  </a:moveTo>
                  <a:lnTo>
                    <a:pt x="1660683" y="3589"/>
                  </a:lnTo>
                  <a:lnTo>
                    <a:pt x="1893332" y="17047"/>
                  </a:lnTo>
                  <a:lnTo>
                    <a:pt x="2139254" y="40375"/>
                  </a:lnTo>
                  <a:lnTo>
                    <a:pt x="2396887" y="74918"/>
                  </a:lnTo>
                  <a:lnTo>
                    <a:pt x="2667791" y="121573"/>
                  </a:lnTo>
                  <a:lnTo>
                    <a:pt x="2951188" y="180341"/>
                  </a:lnTo>
                  <a:lnTo>
                    <a:pt x="3247074" y="253465"/>
                  </a:lnTo>
                  <a:lnTo>
                    <a:pt x="3556234" y="340046"/>
                  </a:lnTo>
                  <a:lnTo>
                    <a:pt x="3878665" y="441881"/>
                  </a:lnTo>
                  <a:lnTo>
                    <a:pt x="4045736" y="499303"/>
                  </a:lnTo>
                  <a:lnTo>
                    <a:pt x="4210464" y="556276"/>
                  </a:lnTo>
                  <a:lnTo>
                    <a:pt x="4531334" y="663494"/>
                  </a:lnTo>
                  <a:lnTo>
                    <a:pt x="4844396" y="761739"/>
                  </a:lnTo>
                  <a:lnTo>
                    <a:pt x="5148872" y="852358"/>
                  </a:lnTo>
                  <a:lnTo>
                    <a:pt x="5444758" y="934454"/>
                  </a:lnTo>
                  <a:lnTo>
                    <a:pt x="5732057" y="1009372"/>
                  </a:lnTo>
                  <a:lnTo>
                    <a:pt x="6010770" y="1075766"/>
                  </a:lnTo>
                  <a:lnTo>
                    <a:pt x="6281675" y="1134982"/>
                  </a:lnTo>
                  <a:lnTo>
                    <a:pt x="6543991" y="1187470"/>
                  </a:lnTo>
                  <a:lnTo>
                    <a:pt x="6797720" y="1233228"/>
                  </a:lnTo>
                  <a:lnTo>
                    <a:pt x="7043642" y="1271360"/>
                  </a:lnTo>
                  <a:lnTo>
                    <a:pt x="7280977" y="1303660"/>
                  </a:lnTo>
                  <a:lnTo>
                    <a:pt x="7510504" y="1328782"/>
                  </a:lnTo>
                  <a:lnTo>
                    <a:pt x="7732224" y="1348521"/>
                  </a:lnTo>
                  <a:lnTo>
                    <a:pt x="7944576" y="1361082"/>
                  </a:lnTo>
                  <a:lnTo>
                    <a:pt x="8149120" y="1369157"/>
                  </a:lnTo>
                  <a:lnTo>
                    <a:pt x="8345857" y="1370951"/>
                  </a:lnTo>
                  <a:lnTo>
                    <a:pt x="8533227" y="1366914"/>
                  </a:lnTo>
                  <a:lnTo>
                    <a:pt x="8713570" y="1357941"/>
                  </a:lnTo>
                  <a:lnTo>
                    <a:pt x="8886105" y="1344483"/>
                  </a:lnTo>
                  <a:lnTo>
                    <a:pt x="9049273" y="1325641"/>
                  </a:lnTo>
                  <a:lnTo>
                    <a:pt x="9144000" y="1311489"/>
                  </a:lnTo>
                  <a:lnTo>
                    <a:pt x="9144000" y="1501066"/>
                  </a:lnTo>
                  <a:lnTo>
                    <a:pt x="0" y="1501066"/>
                  </a:lnTo>
                  <a:lnTo>
                    <a:pt x="0" y="249715"/>
                  </a:lnTo>
                  <a:lnTo>
                    <a:pt x="74289" y="221165"/>
                  </a:lnTo>
                  <a:lnTo>
                    <a:pt x="207010" y="176752"/>
                  </a:lnTo>
                  <a:lnTo>
                    <a:pt x="350659" y="135032"/>
                  </a:lnTo>
                  <a:lnTo>
                    <a:pt x="503677" y="97797"/>
                  </a:lnTo>
                  <a:lnTo>
                    <a:pt x="669187" y="65497"/>
                  </a:lnTo>
                  <a:lnTo>
                    <a:pt x="844846" y="38132"/>
                  </a:lnTo>
                  <a:lnTo>
                    <a:pt x="1031434" y="18393"/>
                  </a:lnTo>
                  <a:lnTo>
                    <a:pt x="1228952" y="5384"/>
                  </a:lnTo>
                  <a:close/>
                </a:path>
              </a:pathLst>
            </a:custGeom>
            <a:solidFill>
              <a:srgbClr val="2E29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23" name="Freeform 22"/>
            <p:cNvSpPr>
              <a:spLocks/>
            </p:cNvSpPr>
            <p:nvPr/>
          </p:nvSpPr>
          <p:spPr bwMode="auto">
            <a:xfrm>
              <a:off x="0" y="5371743"/>
              <a:ext cx="9144000" cy="1486257"/>
            </a:xfrm>
            <a:custGeom>
              <a:avLst/>
              <a:gdLst>
                <a:gd name="connsiteX0" fmla="*/ 1438962 w 9144000"/>
                <a:gd name="connsiteY0" fmla="*/ 0 h 1486257"/>
                <a:gd name="connsiteX1" fmla="*/ 1660683 w 9144000"/>
                <a:gd name="connsiteY1" fmla="*/ 4041 h 1486257"/>
                <a:gd name="connsiteX2" fmla="*/ 1893332 w 9144000"/>
                <a:gd name="connsiteY2" fmla="*/ 16610 h 1486257"/>
                <a:gd name="connsiteX3" fmla="*/ 2139254 w 9144000"/>
                <a:gd name="connsiteY3" fmla="*/ 40852 h 1486257"/>
                <a:gd name="connsiteX4" fmla="*/ 2396887 w 9144000"/>
                <a:gd name="connsiteY4" fmla="*/ 74970 h 1486257"/>
                <a:gd name="connsiteX5" fmla="*/ 2667791 w 9144000"/>
                <a:gd name="connsiteY5" fmla="*/ 121658 h 1486257"/>
                <a:gd name="connsiteX6" fmla="*/ 2951188 w 9144000"/>
                <a:gd name="connsiteY6" fmla="*/ 180915 h 1486257"/>
                <a:gd name="connsiteX7" fmla="*/ 3247074 w 9144000"/>
                <a:gd name="connsiteY7" fmla="*/ 253191 h 1486257"/>
                <a:gd name="connsiteX8" fmla="*/ 3556234 w 9144000"/>
                <a:gd name="connsiteY8" fmla="*/ 340731 h 1486257"/>
                <a:gd name="connsiteX9" fmla="*/ 3878665 w 9144000"/>
                <a:gd name="connsiteY9" fmla="*/ 442636 h 1486257"/>
                <a:gd name="connsiteX10" fmla="*/ 4045736 w 9144000"/>
                <a:gd name="connsiteY10" fmla="*/ 500097 h 1486257"/>
                <a:gd name="connsiteX11" fmla="*/ 4210464 w 9144000"/>
                <a:gd name="connsiteY11" fmla="*/ 557110 h 1486257"/>
                <a:gd name="connsiteX12" fmla="*/ 4531334 w 9144000"/>
                <a:gd name="connsiteY12" fmla="*/ 665300 h 1486257"/>
                <a:gd name="connsiteX13" fmla="*/ 4844396 w 9144000"/>
                <a:gd name="connsiteY13" fmla="*/ 764511 h 1486257"/>
                <a:gd name="connsiteX14" fmla="*/ 5148872 w 9144000"/>
                <a:gd name="connsiteY14" fmla="*/ 856989 h 1486257"/>
                <a:gd name="connsiteX15" fmla="*/ 5444758 w 9144000"/>
                <a:gd name="connsiteY15" fmla="*/ 941835 h 1486257"/>
                <a:gd name="connsiteX16" fmla="*/ 5732057 w 9144000"/>
                <a:gd name="connsiteY16" fmla="*/ 1019498 h 1486257"/>
                <a:gd name="connsiteX17" fmla="*/ 6010770 w 9144000"/>
                <a:gd name="connsiteY17" fmla="*/ 1089979 h 1486257"/>
                <a:gd name="connsiteX18" fmla="*/ 6281675 w 9144000"/>
                <a:gd name="connsiteY18" fmla="*/ 1153276 h 1486257"/>
                <a:gd name="connsiteX19" fmla="*/ 6543991 w 9144000"/>
                <a:gd name="connsiteY19" fmla="*/ 1210289 h 1486257"/>
                <a:gd name="connsiteX20" fmla="*/ 6797720 w 9144000"/>
                <a:gd name="connsiteY20" fmla="*/ 1259670 h 1486257"/>
                <a:gd name="connsiteX21" fmla="*/ 7043642 w 9144000"/>
                <a:gd name="connsiteY21" fmla="*/ 1303216 h 1486257"/>
                <a:gd name="connsiteX22" fmla="*/ 7280977 w 9144000"/>
                <a:gd name="connsiteY22" fmla="*/ 1340476 h 1486257"/>
                <a:gd name="connsiteX23" fmla="*/ 7510504 w 9144000"/>
                <a:gd name="connsiteY23" fmla="*/ 1371003 h 1486257"/>
                <a:gd name="connsiteX24" fmla="*/ 7732224 w 9144000"/>
                <a:gd name="connsiteY24" fmla="*/ 1396142 h 1486257"/>
                <a:gd name="connsiteX25" fmla="*/ 7944576 w 9144000"/>
                <a:gd name="connsiteY25" fmla="*/ 1414997 h 1486257"/>
                <a:gd name="connsiteX26" fmla="*/ 8149120 w 9144000"/>
                <a:gd name="connsiteY26" fmla="*/ 1428015 h 1486257"/>
                <a:gd name="connsiteX27" fmla="*/ 8345857 w 9144000"/>
                <a:gd name="connsiteY27" fmla="*/ 1435647 h 1486257"/>
                <a:gd name="connsiteX28" fmla="*/ 8533227 w 9144000"/>
                <a:gd name="connsiteY28" fmla="*/ 1437443 h 1486257"/>
                <a:gd name="connsiteX29" fmla="*/ 8713570 w 9144000"/>
                <a:gd name="connsiteY29" fmla="*/ 1434300 h 1486257"/>
                <a:gd name="connsiteX30" fmla="*/ 8886105 w 9144000"/>
                <a:gd name="connsiteY30" fmla="*/ 1426669 h 1486257"/>
                <a:gd name="connsiteX31" fmla="*/ 9049273 w 9144000"/>
                <a:gd name="connsiteY31" fmla="*/ 1413201 h 1486257"/>
                <a:gd name="connsiteX32" fmla="*/ 9144000 w 9144000"/>
                <a:gd name="connsiteY32" fmla="*/ 1402035 h 1486257"/>
                <a:gd name="connsiteX33" fmla="*/ 9144000 w 9144000"/>
                <a:gd name="connsiteY33" fmla="*/ 1486257 h 1486257"/>
                <a:gd name="connsiteX34" fmla="*/ 0 w 9144000"/>
                <a:gd name="connsiteY34" fmla="*/ 1486257 h 1486257"/>
                <a:gd name="connsiteX35" fmla="*/ 0 w 9144000"/>
                <a:gd name="connsiteY35" fmla="*/ 248990 h 1486257"/>
                <a:gd name="connsiteX36" fmla="*/ 74289 w 9144000"/>
                <a:gd name="connsiteY36" fmla="*/ 220420 h 1486257"/>
                <a:gd name="connsiteX37" fmla="*/ 207010 w 9144000"/>
                <a:gd name="connsiteY37" fmla="*/ 175977 h 1486257"/>
                <a:gd name="connsiteX38" fmla="*/ 350659 w 9144000"/>
                <a:gd name="connsiteY38" fmla="*/ 134227 h 1486257"/>
                <a:gd name="connsiteX39" fmla="*/ 503677 w 9144000"/>
                <a:gd name="connsiteY39" fmla="*/ 97416 h 1486257"/>
                <a:gd name="connsiteX40" fmla="*/ 669187 w 9144000"/>
                <a:gd name="connsiteY40" fmla="*/ 65094 h 1486257"/>
                <a:gd name="connsiteX41" fmla="*/ 844846 w 9144000"/>
                <a:gd name="connsiteY41" fmla="*/ 38607 h 1486257"/>
                <a:gd name="connsiteX42" fmla="*/ 1031434 w 9144000"/>
                <a:gd name="connsiteY42" fmla="*/ 17957 h 1486257"/>
                <a:gd name="connsiteX43" fmla="*/ 1228952 w 9144000"/>
                <a:gd name="connsiteY43" fmla="*/ 4938 h 148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144000" h="1486257">
                  <a:moveTo>
                    <a:pt x="1438962" y="0"/>
                  </a:moveTo>
                  <a:lnTo>
                    <a:pt x="1660683" y="4041"/>
                  </a:lnTo>
                  <a:lnTo>
                    <a:pt x="1893332" y="16610"/>
                  </a:lnTo>
                  <a:lnTo>
                    <a:pt x="2139254" y="40852"/>
                  </a:lnTo>
                  <a:lnTo>
                    <a:pt x="2396887" y="74970"/>
                  </a:lnTo>
                  <a:lnTo>
                    <a:pt x="2667791" y="121658"/>
                  </a:lnTo>
                  <a:lnTo>
                    <a:pt x="2951188" y="180915"/>
                  </a:lnTo>
                  <a:lnTo>
                    <a:pt x="3247074" y="253191"/>
                  </a:lnTo>
                  <a:lnTo>
                    <a:pt x="3556234" y="340731"/>
                  </a:lnTo>
                  <a:lnTo>
                    <a:pt x="3878665" y="442636"/>
                  </a:lnTo>
                  <a:lnTo>
                    <a:pt x="4045736" y="500097"/>
                  </a:lnTo>
                  <a:lnTo>
                    <a:pt x="4210464" y="557110"/>
                  </a:lnTo>
                  <a:lnTo>
                    <a:pt x="4531334" y="665300"/>
                  </a:lnTo>
                  <a:lnTo>
                    <a:pt x="4844396" y="764511"/>
                  </a:lnTo>
                  <a:lnTo>
                    <a:pt x="5148872" y="856989"/>
                  </a:lnTo>
                  <a:lnTo>
                    <a:pt x="5444758" y="941835"/>
                  </a:lnTo>
                  <a:lnTo>
                    <a:pt x="5732057" y="1019498"/>
                  </a:lnTo>
                  <a:lnTo>
                    <a:pt x="6010770" y="1089979"/>
                  </a:lnTo>
                  <a:lnTo>
                    <a:pt x="6281675" y="1153276"/>
                  </a:lnTo>
                  <a:lnTo>
                    <a:pt x="6543991" y="1210289"/>
                  </a:lnTo>
                  <a:lnTo>
                    <a:pt x="6797720" y="1259670"/>
                  </a:lnTo>
                  <a:lnTo>
                    <a:pt x="7043642" y="1303216"/>
                  </a:lnTo>
                  <a:lnTo>
                    <a:pt x="7280977" y="1340476"/>
                  </a:lnTo>
                  <a:lnTo>
                    <a:pt x="7510504" y="1371003"/>
                  </a:lnTo>
                  <a:lnTo>
                    <a:pt x="7732224" y="1396142"/>
                  </a:lnTo>
                  <a:lnTo>
                    <a:pt x="7944576" y="1414997"/>
                  </a:lnTo>
                  <a:lnTo>
                    <a:pt x="8149120" y="1428015"/>
                  </a:lnTo>
                  <a:lnTo>
                    <a:pt x="8345857" y="1435647"/>
                  </a:lnTo>
                  <a:lnTo>
                    <a:pt x="8533227" y="1437443"/>
                  </a:lnTo>
                  <a:lnTo>
                    <a:pt x="8713570" y="1434300"/>
                  </a:lnTo>
                  <a:lnTo>
                    <a:pt x="8886105" y="1426669"/>
                  </a:lnTo>
                  <a:lnTo>
                    <a:pt x="9049273" y="1413201"/>
                  </a:lnTo>
                  <a:lnTo>
                    <a:pt x="9144000" y="1402035"/>
                  </a:lnTo>
                  <a:lnTo>
                    <a:pt x="9144000" y="1486257"/>
                  </a:lnTo>
                  <a:lnTo>
                    <a:pt x="0" y="1486257"/>
                  </a:lnTo>
                  <a:lnTo>
                    <a:pt x="0" y="248990"/>
                  </a:lnTo>
                  <a:lnTo>
                    <a:pt x="74289" y="220420"/>
                  </a:lnTo>
                  <a:lnTo>
                    <a:pt x="207010" y="175977"/>
                  </a:lnTo>
                  <a:lnTo>
                    <a:pt x="350659" y="134227"/>
                  </a:lnTo>
                  <a:lnTo>
                    <a:pt x="503677" y="97416"/>
                  </a:lnTo>
                  <a:lnTo>
                    <a:pt x="669187" y="65094"/>
                  </a:lnTo>
                  <a:lnTo>
                    <a:pt x="844846" y="38607"/>
                  </a:lnTo>
                  <a:lnTo>
                    <a:pt x="1031434" y="17957"/>
                  </a:lnTo>
                  <a:lnTo>
                    <a:pt x="1228952" y="4938"/>
                  </a:lnTo>
                  <a:close/>
                </a:path>
              </a:pathLst>
            </a:custGeom>
            <a:solidFill>
              <a:srgbClr val="B20D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24" name="Freeform 23"/>
            <p:cNvSpPr>
              <a:spLocks/>
            </p:cNvSpPr>
            <p:nvPr/>
          </p:nvSpPr>
          <p:spPr bwMode="auto">
            <a:xfrm>
              <a:off x="0" y="5475408"/>
              <a:ext cx="7094292" cy="1382592"/>
            </a:xfrm>
            <a:custGeom>
              <a:avLst/>
              <a:gdLst>
                <a:gd name="connsiteX0" fmla="*/ 1440524 w 7094292"/>
                <a:gd name="connsiteY0" fmla="*/ 0 h 1382592"/>
                <a:gd name="connsiteX1" fmla="*/ 1661464 w 7094292"/>
                <a:gd name="connsiteY1" fmla="*/ 5385 h 1382592"/>
                <a:gd name="connsiteX2" fmla="*/ 1895675 w 7094292"/>
                <a:gd name="connsiteY2" fmla="*/ 20191 h 1382592"/>
                <a:gd name="connsiteX3" fmla="*/ 2140817 w 7094292"/>
                <a:gd name="connsiteY3" fmla="*/ 45318 h 1382592"/>
                <a:gd name="connsiteX4" fmla="*/ 2399230 w 7094292"/>
                <a:gd name="connsiteY4" fmla="*/ 80764 h 1382592"/>
                <a:gd name="connsiteX5" fmla="*/ 2668574 w 7094292"/>
                <a:gd name="connsiteY5" fmla="*/ 128774 h 1382592"/>
                <a:gd name="connsiteX6" fmla="*/ 2951969 w 7094292"/>
                <a:gd name="connsiteY6" fmla="*/ 188898 h 1382592"/>
                <a:gd name="connsiteX7" fmla="*/ 3248637 w 7094292"/>
                <a:gd name="connsiteY7" fmla="*/ 262483 h 1382592"/>
                <a:gd name="connsiteX8" fmla="*/ 3557796 w 7094292"/>
                <a:gd name="connsiteY8" fmla="*/ 349528 h 1382592"/>
                <a:gd name="connsiteX9" fmla="*/ 3881008 w 7094292"/>
                <a:gd name="connsiteY9" fmla="*/ 451829 h 1382592"/>
                <a:gd name="connsiteX10" fmla="*/ 4047298 w 7094292"/>
                <a:gd name="connsiteY10" fmla="*/ 509262 h 1382592"/>
                <a:gd name="connsiteX11" fmla="*/ 4211246 w 7094292"/>
                <a:gd name="connsiteY11" fmla="*/ 566694 h 1382592"/>
                <a:gd name="connsiteX12" fmla="*/ 4532896 w 7094292"/>
                <a:gd name="connsiteY12" fmla="*/ 675276 h 1382592"/>
                <a:gd name="connsiteX13" fmla="*/ 4845179 w 7094292"/>
                <a:gd name="connsiteY13" fmla="*/ 778026 h 1382592"/>
                <a:gd name="connsiteX14" fmla="*/ 5149654 w 7094292"/>
                <a:gd name="connsiteY14" fmla="*/ 873596 h 1382592"/>
                <a:gd name="connsiteX15" fmla="*/ 5445540 w 7094292"/>
                <a:gd name="connsiteY15" fmla="*/ 963334 h 1382592"/>
                <a:gd name="connsiteX16" fmla="*/ 5732058 w 7094292"/>
                <a:gd name="connsiteY16" fmla="*/ 1046790 h 1382592"/>
                <a:gd name="connsiteX17" fmla="*/ 6012332 w 7094292"/>
                <a:gd name="connsiteY17" fmla="*/ 1124413 h 1382592"/>
                <a:gd name="connsiteX18" fmla="*/ 6281675 w 7094292"/>
                <a:gd name="connsiteY18" fmla="*/ 1195306 h 1382592"/>
                <a:gd name="connsiteX19" fmla="*/ 6544772 w 7094292"/>
                <a:gd name="connsiteY19" fmla="*/ 1259917 h 1382592"/>
                <a:gd name="connsiteX20" fmla="*/ 6797721 w 7094292"/>
                <a:gd name="connsiteY20" fmla="*/ 1319593 h 1382592"/>
                <a:gd name="connsiteX21" fmla="*/ 7043643 w 7094292"/>
                <a:gd name="connsiteY21" fmla="*/ 1372538 h 1382592"/>
                <a:gd name="connsiteX22" fmla="*/ 7094292 w 7094292"/>
                <a:gd name="connsiteY22" fmla="*/ 1382592 h 1382592"/>
                <a:gd name="connsiteX23" fmla="*/ 0 w 7094292"/>
                <a:gd name="connsiteY23" fmla="*/ 1382592 h 1382592"/>
                <a:gd name="connsiteX24" fmla="*/ 0 w 7094292"/>
                <a:gd name="connsiteY24" fmla="*/ 232823 h 1382592"/>
                <a:gd name="connsiteX25" fmla="*/ 76632 w 7094292"/>
                <a:gd name="connsiteY25" fmla="*/ 205051 h 1382592"/>
                <a:gd name="connsiteX26" fmla="*/ 209353 w 7094292"/>
                <a:gd name="connsiteY26" fmla="*/ 162425 h 1382592"/>
                <a:gd name="connsiteX27" fmla="*/ 352222 w 7094292"/>
                <a:gd name="connsiteY27" fmla="*/ 122941 h 1382592"/>
                <a:gd name="connsiteX28" fmla="*/ 506021 w 7094292"/>
                <a:gd name="connsiteY28" fmla="*/ 87943 h 1382592"/>
                <a:gd name="connsiteX29" fmla="*/ 669968 w 7094292"/>
                <a:gd name="connsiteY29" fmla="*/ 57881 h 1382592"/>
                <a:gd name="connsiteX30" fmla="*/ 846408 w 7094292"/>
                <a:gd name="connsiteY30" fmla="*/ 33203 h 1382592"/>
                <a:gd name="connsiteX31" fmla="*/ 1032996 w 7094292"/>
                <a:gd name="connsiteY31" fmla="*/ 14358 h 1382592"/>
                <a:gd name="connsiteX32" fmla="*/ 1231295 w 7094292"/>
                <a:gd name="connsiteY32" fmla="*/ 3590 h 138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094292" h="1382592">
                  <a:moveTo>
                    <a:pt x="1440524" y="0"/>
                  </a:moveTo>
                  <a:lnTo>
                    <a:pt x="1661464" y="5385"/>
                  </a:lnTo>
                  <a:lnTo>
                    <a:pt x="1895675" y="20191"/>
                  </a:lnTo>
                  <a:lnTo>
                    <a:pt x="2140817" y="45318"/>
                  </a:lnTo>
                  <a:lnTo>
                    <a:pt x="2399230" y="80764"/>
                  </a:lnTo>
                  <a:lnTo>
                    <a:pt x="2668574" y="128774"/>
                  </a:lnTo>
                  <a:lnTo>
                    <a:pt x="2951969" y="188898"/>
                  </a:lnTo>
                  <a:lnTo>
                    <a:pt x="3248637" y="262483"/>
                  </a:lnTo>
                  <a:lnTo>
                    <a:pt x="3557796" y="349528"/>
                  </a:lnTo>
                  <a:lnTo>
                    <a:pt x="3881008" y="451829"/>
                  </a:lnTo>
                  <a:lnTo>
                    <a:pt x="4047298" y="509262"/>
                  </a:lnTo>
                  <a:lnTo>
                    <a:pt x="4211246" y="566694"/>
                  </a:lnTo>
                  <a:lnTo>
                    <a:pt x="4532896" y="675276"/>
                  </a:lnTo>
                  <a:lnTo>
                    <a:pt x="4845179" y="778026"/>
                  </a:lnTo>
                  <a:lnTo>
                    <a:pt x="5149654" y="873596"/>
                  </a:lnTo>
                  <a:lnTo>
                    <a:pt x="5445540" y="963334"/>
                  </a:lnTo>
                  <a:lnTo>
                    <a:pt x="5732058" y="1046790"/>
                  </a:lnTo>
                  <a:lnTo>
                    <a:pt x="6012332" y="1124413"/>
                  </a:lnTo>
                  <a:lnTo>
                    <a:pt x="6281675" y="1195306"/>
                  </a:lnTo>
                  <a:lnTo>
                    <a:pt x="6544772" y="1259917"/>
                  </a:lnTo>
                  <a:lnTo>
                    <a:pt x="6797721" y="1319593"/>
                  </a:lnTo>
                  <a:lnTo>
                    <a:pt x="7043643" y="1372538"/>
                  </a:lnTo>
                  <a:lnTo>
                    <a:pt x="7094292" y="1382592"/>
                  </a:lnTo>
                  <a:lnTo>
                    <a:pt x="0" y="1382592"/>
                  </a:lnTo>
                  <a:lnTo>
                    <a:pt x="0" y="232823"/>
                  </a:lnTo>
                  <a:lnTo>
                    <a:pt x="76632" y="205051"/>
                  </a:lnTo>
                  <a:lnTo>
                    <a:pt x="209353" y="162425"/>
                  </a:lnTo>
                  <a:lnTo>
                    <a:pt x="352222" y="122941"/>
                  </a:lnTo>
                  <a:lnTo>
                    <a:pt x="506021" y="87943"/>
                  </a:lnTo>
                  <a:lnTo>
                    <a:pt x="669968" y="57881"/>
                  </a:lnTo>
                  <a:lnTo>
                    <a:pt x="846408" y="33203"/>
                  </a:lnTo>
                  <a:lnTo>
                    <a:pt x="1032996" y="14358"/>
                  </a:lnTo>
                  <a:lnTo>
                    <a:pt x="1231295" y="3590"/>
                  </a:lnTo>
                  <a:close/>
                </a:path>
              </a:pathLst>
            </a:custGeom>
            <a:blipFill>
              <a:blip r:embed="rId2"/>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25" name="Freeform 24"/>
            <p:cNvSpPr>
              <a:spLocks/>
            </p:cNvSpPr>
            <p:nvPr/>
          </p:nvSpPr>
          <p:spPr bwMode="auto">
            <a:xfrm>
              <a:off x="0" y="5214226"/>
              <a:ext cx="9144000" cy="1297833"/>
            </a:xfrm>
            <a:custGeom>
              <a:avLst/>
              <a:gdLst>
                <a:gd name="connsiteX0" fmla="*/ 1167414 w 9144000"/>
                <a:gd name="connsiteY0" fmla="*/ 0 h 1297833"/>
                <a:gd name="connsiteX1" fmla="*/ 1376658 w 9144000"/>
                <a:gd name="connsiteY1" fmla="*/ 449 h 1297833"/>
                <a:gd name="connsiteX2" fmla="*/ 1598393 w 9144000"/>
                <a:gd name="connsiteY2" fmla="*/ 9424 h 1297833"/>
                <a:gd name="connsiteX3" fmla="*/ 1831841 w 9144000"/>
                <a:gd name="connsiteY3" fmla="*/ 26926 h 1297833"/>
                <a:gd name="connsiteX4" fmla="*/ 2079341 w 9144000"/>
                <a:gd name="connsiteY4" fmla="*/ 53403 h 1297833"/>
                <a:gd name="connsiteX5" fmla="*/ 2339334 w 9144000"/>
                <a:gd name="connsiteY5" fmla="*/ 89754 h 1297833"/>
                <a:gd name="connsiteX6" fmla="*/ 2613381 w 9144000"/>
                <a:gd name="connsiteY6" fmla="*/ 135977 h 1297833"/>
                <a:gd name="connsiteX7" fmla="*/ 2901481 w 9144000"/>
                <a:gd name="connsiteY7" fmla="*/ 193867 h 1297833"/>
                <a:gd name="connsiteX8" fmla="*/ 3202073 w 9144000"/>
                <a:gd name="connsiteY8" fmla="*/ 263426 h 1297833"/>
                <a:gd name="connsiteX9" fmla="*/ 3518281 w 9144000"/>
                <a:gd name="connsiteY9" fmla="*/ 345102 h 1297833"/>
                <a:gd name="connsiteX10" fmla="*/ 3848542 w 9144000"/>
                <a:gd name="connsiteY10" fmla="*/ 439791 h 1297833"/>
                <a:gd name="connsiteX11" fmla="*/ 4021090 w 9144000"/>
                <a:gd name="connsiteY11" fmla="*/ 493643 h 1297833"/>
                <a:gd name="connsiteX12" fmla="*/ 4207692 w 9144000"/>
                <a:gd name="connsiteY12" fmla="*/ 551534 h 1297833"/>
                <a:gd name="connsiteX13" fmla="*/ 4570745 w 9144000"/>
                <a:gd name="connsiteY13" fmla="*/ 659687 h 1297833"/>
                <a:gd name="connsiteX14" fmla="*/ 4918183 w 9144000"/>
                <a:gd name="connsiteY14" fmla="*/ 756621 h 1297833"/>
                <a:gd name="connsiteX15" fmla="*/ 5251567 w 9144000"/>
                <a:gd name="connsiteY15" fmla="*/ 843233 h 1297833"/>
                <a:gd name="connsiteX16" fmla="*/ 5570898 w 9144000"/>
                <a:gd name="connsiteY16" fmla="*/ 919972 h 1297833"/>
                <a:gd name="connsiteX17" fmla="*/ 5875394 w 9144000"/>
                <a:gd name="connsiteY17" fmla="*/ 986389 h 1297833"/>
                <a:gd name="connsiteX18" fmla="*/ 6168179 w 9144000"/>
                <a:gd name="connsiteY18" fmla="*/ 1044280 h 1297833"/>
                <a:gd name="connsiteX19" fmla="*/ 6447690 w 9144000"/>
                <a:gd name="connsiteY19" fmla="*/ 1092747 h 1297833"/>
                <a:gd name="connsiteX20" fmla="*/ 6715491 w 9144000"/>
                <a:gd name="connsiteY20" fmla="*/ 1132687 h 1297833"/>
                <a:gd name="connsiteX21" fmla="*/ 6969238 w 9144000"/>
                <a:gd name="connsiteY21" fmla="*/ 1164101 h 1297833"/>
                <a:gd name="connsiteX22" fmla="*/ 7213616 w 9144000"/>
                <a:gd name="connsiteY22" fmla="*/ 1187437 h 1297833"/>
                <a:gd name="connsiteX23" fmla="*/ 7445501 w 9144000"/>
                <a:gd name="connsiteY23" fmla="*/ 1203143 h 1297833"/>
                <a:gd name="connsiteX24" fmla="*/ 7666456 w 9144000"/>
                <a:gd name="connsiteY24" fmla="*/ 1211670 h 1297833"/>
                <a:gd name="connsiteX25" fmla="*/ 7876480 w 9144000"/>
                <a:gd name="connsiteY25" fmla="*/ 1213465 h 1297833"/>
                <a:gd name="connsiteX26" fmla="*/ 8077135 w 9144000"/>
                <a:gd name="connsiteY26" fmla="*/ 1208080 h 1297833"/>
                <a:gd name="connsiteX27" fmla="*/ 8268421 w 9144000"/>
                <a:gd name="connsiteY27" fmla="*/ 1196412 h 1297833"/>
                <a:gd name="connsiteX28" fmla="*/ 8448777 w 9144000"/>
                <a:gd name="connsiteY28" fmla="*/ 1179808 h 1297833"/>
                <a:gd name="connsiteX29" fmla="*/ 8622105 w 9144000"/>
                <a:gd name="connsiteY29" fmla="*/ 1156472 h 1297833"/>
                <a:gd name="connsiteX30" fmla="*/ 8786065 w 9144000"/>
                <a:gd name="connsiteY30" fmla="*/ 1128648 h 1297833"/>
                <a:gd name="connsiteX31" fmla="*/ 8941436 w 9144000"/>
                <a:gd name="connsiteY31" fmla="*/ 1095888 h 1297833"/>
                <a:gd name="connsiteX32" fmla="*/ 9089780 w 9144000"/>
                <a:gd name="connsiteY32" fmla="*/ 1058192 h 1297833"/>
                <a:gd name="connsiteX33" fmla="*/ 9144000 w 9144000"/>
                <a:gd name="connsiteY33" fmla="*/ 1042091 h 1297833"/>
                <a:gd name="connsiteX34" fmla="*/ 9144000 w 9144000"/>
                <a:gd name="connsiteY34" fmla="*/ 1193668 h 1297833"/>
                <a:gd name="connsiteX35" fmla="*/ 8996870 w 9144000"/>
                <a:gd name="connsiteY35" fmla="*/ 1222889 h 1297833"/>
                <a:gd name="connsiteX36" fmla="*/ 8839157 w 9144000"/>
                <a:gd name="connsiteY36" fmla="*/ 1248469 h 1297833"/>
                <a:gd name="connsiteX37" fmla="*/ 8672855 w 9144000"/>
                <a:gd name="connsiteY37" fmla="*/ 1268215 h 1297833"/>
                <a:gd name="connsiteX38" fmla="*/ 8496403 w 9144000"/>
                <a:gd name="connsiteY38" fmla="*/ 1283921 h 1297833"/>
                <a:gd name="connsiteX39" fmla="*/ 8312144 w 9144000"/>
                <a:gd name="connsiteY39" fmla="*/ 1293346 h 1297833"/>
                <a:gd name="connsiteX40" fmla="*/ 8117735 w 9144000"/>
                <a:gd name="connsiteY40" fmla="*/ 1297833 h 1297833"/>
                <a:gd name="connsiteX41" fmla="*/ 7913176 w 9144000"/>
                <a:gd name="connsiteY41" fmla="*/ 1296038 h 1297833"/>
                <a:gd name="connsiteX42" fmla="*/ 7697686 w 9144000"/>
                <a:gd name="connsiteY42" fmla="*/ 1287512 h 1297833"/>
                <a:gd name="connsiteX43" fmla="*/ 7473608 w 9144000"/>
                <a:gd name="connsiteY43" fmla="*/ 1272702 h 1297833"/>
                <a:gd name="connsiteX44" fmla="*/ 7237038 w 9144000"/>
                <a:gd name="connsiteY44" fmla="*/ 1250713 h 1297833"/>
                <a:gd name="connsiteX45" fmla="*/ 6989538 w 9144000"/>
                <a:gd name="connsiteY45" fmla="*/ 1221992 h 1297833"/>
                <a:gd name="connsiteX46" fmla="*/ 6731106 w 9144000"/>
                <a:gd name="connsiteY46" fmla="*/ 1184744 h 1297833"/>
                <a:gd name="connsiteX47" fmla="*/ 6460183 w 9144000"/>
                <a:gd name="connsiteY47" fmla="*/ 1139867 h 1297833"/>
                <a:gd name="connsiteX48" fmla="*/ 6176767 w 9144000"/>
                <a:gd name="connsiteY48" fmla="*/ 1087362 h 1297833"/>
                <a:gd name="connsiteX49" fmla="*/ 5882421 w 9144000"/>
                <a:gd name="connsiteY49" fmla="*/ 1025881 h 1297833"/>
                <a:gd name="connsiteX50" fmla="*/ 5574801 w 9144000"/>
                <a:gd name="connsiteY50" fmla="*/ 955424 h 1297833"/>
                <a:gd name="connsiteX51" fmla="*/ 5253128 w 9144000"/>
                <a:gd name="connsiteY51" fmla="*/ 876890 h 1297833"/>
                <a:gd name="connsiteX52" fmla="*/ 4918183 w 9144000"/>
                <a:gd name="connsiteY52" fmla="*/ 788034 h 1297833"/>
                <a:gd name="connsiteX53" fmla="*/ 4569183 w 9144000"/>
                <a:gd name="connsiteY53" fmla="*/ 689306 h 1297833"/>
                <a:gd name="connsiteX54" fmla="*/ 4207692 w 9144000"/>
                <a:gd name="connsiteY54" fmla="*/ 581602 h 1297833"/>
                <a:gd name="connsiteX55" fmla="*/ 4021090 w 9144000"/>
                <a:gd name="connsiteY55" fmla="*/ 522813 h 1297833"/>
                <a:gd name="connsiteX56" fmla="*/ 3848542 w 9144000"/>
                <a:gd name="connsiteY56" fmla="*/ 469410 h 1297833"/>
                <a:gd name="connsiteX57" fmla="*/ 3518281 w 9144000"/>
                <a:gd name="connsiteY57" fmla="*/ 376067 h 1297833"/>
                <a:gd name="connsiteX58" fmla="*/ 3202073 w 9144000"/>
                <a:gd name="connsiteY58" fmla="*/ 296635 h 1297833"/>
                <a:gd name="connsiteX59" fmla="*/ 2901481 w 9144000"/>
                <a:gd name="connsiteY59" fmla="*/ 229769 h 1297833"/>
                <a:gd name="connsiteX60" fmla="*/ 2613381 w 9144000"/>
                <a:gd name="connsiteY60" fmla="*/ 176366 h 1297833"/>
                <a:gd name="connsiteX61" fmla="*/ 2339334 w 9144000"/>
                <a:gd name="connsiteY61" fmla="*/ 135079 h 1297833"/>
                <a:gd name="connsiteX62" fmla="*/ 2079341 w 9144000"/>
                <a:gd name="connsiteY62" fmla="*/ 104563 h 1297833"/>
                <a:gd name="connsiteX63" fmla="*/ 1831841 w 9144000"/>
                <a:gd name="connsiteY63" fmla="*/ 84368 h 1297833"/>
                <a:gd name="connsiteX64" fmla="*/ 1598393 w 9144000"/>
                <a:gd name="connsiteY64" fmla="*/ 74047 h 1297833"/>
                <a:gd name="connsiteX65" fmla="*/ 1376658 w 9144000"/>
                <a:gd name="connsiteY65" fmla="*/ 72700 h 1297833"/>
                <a:gd name="connsiteX66" fmla="*/ 1167414 w 9144000"/>
                <a:gd name="connsiteY66" fmla="*/ 79881 h 1297833"/>
                <a:gd name="connsiteX67" fmla="*/ 970663 w 9144000"/>
                <a:gd name="connsiteY67" fmla="*/ 94241 h 1297833"/>
                <a:gd name="connsiteX68" fmla="*/ 785623 w 9144000"/>
                <a:gd name="connsiteY68" fmla="*/ 115333 h 1297833"/>
                <a:gd name="connsiteX69" fmla="*/ 612294 w 9144000"/>
                <a:gd name="connsiteY69" fmla="*/ 142708 h 1297833"/>
                <a:gd name="connsiteX70" fmla="*/ 450677 w 9144000"/>
                <a:gd name="connsiteY70" fmla="*/ 175019 h 1297833"/>
                <a:gd name="connsiteX71" fmla="*/ 299990 w 9144000"/>
                <a:gd name="connsiteY71" fmla="*/ 211818 h 1297833"/>
                <a:gd name="connsiteX72" fmla="*/ 160234 w 9144000"/>
                <a:gd name="connsiteY72" fmla="*/ 252656 h 1297833"/>
                <a:gd name="connsiteX73" fmla="*/ 31409 w 9144000"/>
                <a:gd name="connsiteY73" fmla="*/ 296635 h 1297833"/>
                <a:gd name="connsiteX74" fmla="*/ 0 w 9144000"/>
                <a:gd name="connsiteY74" fmla="*/ 308749 h 1297833"/>
                <a:gd name="connsiteX75" fmla="*/ 0 w 9144000"/>
                <a:gd name="connsiteY75" fmla="*/ 161990 h 1297833"/>
                <a:gd name="connsiteX76" fmla="*/ 31409 w 9144000"/>
                <a:gd name="connsiteY76" fmla="*/ 152132 h 1297833"/>
                <a:gd name="connsiteX77" fmla="*/ 160234 w 9144000"/>
                <a:gd name="connsiteY77" fmla="*/ 118026 h 1297833"/>
                <a:gd name="connsiteX78" fmla="*/ 299990 w 9144000"/>
                <a:gd name="connsiteY78" fmla="*/ 86612 h 1297833"/>
                <a:gd name="connsiteX79" fmla="*/ 450677 w 9144000"/>
                <a:gd name="connsiteY79" fmla="*/ 59237 h 1297833"/>
                <a:gd name="connsiteX80" fmla="*/ 612294 w 9144000"/>
                <a:gd name="connsiteY80" fmla="*/ 35902 h 1297833"/>
                <a:gd name="connsiteX81" fmla="*/ 785623 w 9144000"/>
                <a:gd name="connsiteY81" fmla="*/ 17951 h 1297833"/>
                <a:gd name="connsiteX82" fmla="*/ 970663 w 9144000"/>
                <a:gd name="connsiteY82" fmla="*/ 5834 h 129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9144000" h="1297833">
                  <a:moveTo>
                    <a:pt x="1167414" y="0"/>
                  </a:moveTo>
                  <a:lnTo>
                    <a:pt x="1376658" y="449"/>
                  </a:lnTo>
                  <a:lnTo>
                    <a:pt x="1598393" y="9424"/>
                  </a:lnTo>
                  <a:lnTo>
                    <a:pt x="1831841" y="26926"/>
                  </a:lnTo>
                  <a:lnTo>
                    <a:pt x="2079341" y="53403"/>
                  </a:lnTo>
                  <a:lnTo>
                    <a:pt x="2339334" y="89754"/>
                  </a:lnTo>
                  <a:lnTo>
                    <a:pt x="2613381" y="135977"/>
                  </a:lnTo>
                  <a:lnTo>
                    <a:pt x="2901481" y="193867"/>
                  </a:lnTo>
                  <a:lnTo>
                    <a:pt x="3202073" y="263426"/>
                  </a:lnTo>
                  <a:lnTo>
                    <a:pt x="3518281" y="345102"/>
                  </a:lnTo>
                  <a:lnTo>
                    <a:pt x="3848542" y="439791"/>
                  </a:lnTo>
                  <a:lnTo>
                    <a:pt x="4021090" y="493643"/>
                  </a:lnTo>
                  <a:lnTo>
                    <a:pt x="4207692" y="551534"/>
                  </a:lnTo>
                  <a:lnTo>
                    <a:pt x="4570745" y="659687"/>
                  </a:lnTo>
                  <a:lnTo>
                    <a:pt x="4918183" y="756621"/>
                  </a:lnTo>
                  <a:lnTo>
                    <a:pt x="5251567" y="843233"/>
                  </a:lnTo>
                  <a:lnTo>
                    <a:pt x="5570898" y="919972"/>
                  </a:lnTo>
                  <a:lnTo>
                    <a:pt x="5875394" y="986389"/>
                  </a:lnTo>
                  <a:lnTo>
                    <a:pt x="6168179" y="1044280"/>
                  </a:lnTo>
                  <a:lnTo>
                    <a:pt x="6447690" y="1092747"/>
                  </a:lnTo>
                  <a:lnTo>
                    <a:pt x="6715491" y="1132687"/>
                  </a:lnTo>
                  <a:lnTo>
                    <a:pt x="6969238" y="1164101"/>
                  </a:lnTo>
                  <a:lnTo>
                    <a:pt x="7213616" y="1187437"/>
                  </a:lnTo>
                  <a:lnTo>
                    <a:pt x="7445501" y="1203143"/>
                  </a:lnTo>
                  <a:lnTo>
                    <a:pt x="7666456" y="1211670"/>
                  </a:lnTo>
                  <a:lnTo>
                    <a:pt x="7876480" y="1213465"/>
                  </a:lnTo>
                  <a:lnTo>
                    <a:pt x="8077135" y="1208080"/>
                  </a:lnTo>
                  <a:lnTo>
                    <a:pt x="8268421" y="1196412"/>
                  </a:lnTo>
                  <a:lnTo>
                    <a:pt x="8448777" y="1179808"/>
                  </a:lnTo>
                  <a:lnTo>
                    <a:pt x="8622105" y="1156472"/>
                  </a:lnTo>
                  <a:lnTo>
                    <a:pt x="8786065" y="1128648"/>
                  </a:lnTo>
                  <a:lnTo>
                    <a:pt x="8941436" y="1095888"/>
                  </a:lnTo>
                  <a:lnTo>
                    <a:pt x="9089780" y="1058192"/>
                  </a:lnTo>
                  <a:lnTo>
                    <a:pt x="9144000" y="1042091"/>
                  </a:lnTo>
                  <a:lnTo>
                    <a:pt x="9144000" y="1193668"/>
                  </a:lnTo>
                  <a:lnTo>
                    <a:pt x="8996870" y="1222889"/>
                  </a:lnTo>
                  <a:lnTo>
                    <a:pt x="8839157" y="1248469"/>
                  </a:lnTo>
                  <a:lnTo>
                    <a:pt x="8672855" y="1268215"/>
                  </a:lnTo>
                  <a:lnTo>
                    <a:pt x="8496403" y="1283921"/>
                  </a:lnTo>
                  <a:lnTo>
                    <a:pt x="8312144" y="1293346"/>
                  </a:lnTo>
                  <a:lnTo>
                    <a:pt x="8117735" y="1297833"/>
                  </a:lnTo>
                  <a:lnTo>
                    <a:pt x="7913176" y="1296038"/>
                  </a:lnTo>
                  <a:lnTo>
                    <a:pt x="7697686" y="1287512"/>
                  </a:lnTo>
                  <a:lnTo>
                    <a:pt x="7473608" y="1272702"/>
                  </a:lnTo>
                  <a:lnTo>
                    <a:pt x="7237038" y="1250713"/>
                  </a:lnTo>
                  <a:lnTo>
                    <a:pt x="6989538" y="1221992"/>
                  </a:lnTo>
                  <a:lnTo>
                    <a:pt x="6731106" y="1184744"/>
                  </a:lnTo>
                  <a:lnTo>
                    <a:pt x="6460183" y="1139867"/>
                  </a:lnTo>
                  <a:lnTo>
                    <a:pt x="6176767" y="1087362"/>
                  </a:lnTo>
                  <a:lnTo>
                    <a:pt x="5882421" y="1025881"/>
                  </a:lnTo>
                  <a:lnTo>
                    <a:pt x="5574801" y="955424"/>
                  </a:lnTo>
                  <a:lnTo>
                    <a:pt x="5253128" y="876890"/>
                  </a:lnTo>
                  <a:lnTo>
                    <a:pt x="4918183" y="788034"/>
                  </a:lnTo>
                  <a:lnTo>
                    <a:pt x="4569183" y="689306"/>
                  </a:lnTo>
                  <a:lnTo>
                    <a:pt x="4207692" y="581602"/>
                  </a:lnTo>
                  <a:lnTo>
                    <a:pt x="4021090" y="522813"/>
                  </a:lnTo>
                  <a:lnTo>
                    <a:pt x="3848542" y="469410"/>
                  </a:lnTo>
                  <a:lnTo>
                    <a:pt x="3518281" y="376067"/>
                  </a:lnTo>
                  <a:lnTo>
                    <a:pt x="3202073" y="296635"/>
                  </a:lnTo>
                  <a:lnTo>
                    <a:pt x="2901481" y="229769"/>
                  </a:lnTo>
                  <a:lnTo>
                    <a:pt x="2613381" y="176366"/>
                  </a:lnTo>
                  <a:lnTo>
                    <a:pt x="2339334" y="135079"/>
                  </a:lnTo>
                  <a:lnTo>
                    <a:pt x="2079341" y="104563"/>
                  </a:lnTo>
                  <a:lnTo>
                    <a:pt x="1831841" y="84368"/>
                  </a:lnTo>
                  <a:lnTo>
                    <a:pt x="1598393" y="74047"/>
                  </a:lnTo>
                  <a:lnTo>
                    <a:pt x="1376658" y="72700"/>
                  </a:lnTo>
                  <a:lnTo>
                    <a:pt x="1167414" y="79881"/>
                  </a:lnTo>
                  <a:lnTo>
                    <a:pt x="970663" y="94241"/>
                  </a:lnTo>
                  <a:lnTo>
                    <a:pt x="785623" y="115333"/>
                  </a:lnTo>
                  <a:lnTo>
                    <a:pt x="612294" y="142708"/>
                  </a:lnTo>
                  <a:lnTo>
                    <a:pt x="450677" y="175019"/>
                  </a:lnTo>
                  <a:lnTo>
                    <a:pt x="299990" y="211818"/>
                  </a:lnTo>
                  <a:lnTo>
                    <a:pt x="160234" y="252656"/>
                  </a:lnTo>
                  <a:lnTo>
                    <a:pt x="31409" y="296635"/>
                  </a:lnTo>
                  <a:lnTo>
                    <a:pt x="0" y="308749"/>
                  </a:lnTo>
                  <a:lnTo>
                    <a:pt x="0" y="161990"/>
                  </a:lnTo>
                  <a:lnTo>
                    <a:pt x="31409" y="152132"/>
                  </a:lnTo>
                  <a:lnTo>
                    <a:pt x="160234" y="118026"/>
                  </a:lnTo>
                  <a:lnTo>
                    <a:pt x="299990" y="86612"/>
                  </a:lnTo>
                  <a:lnTo>
                    <a:pt x="450677" y="59237"/>
                  </a:lnTo>
                  <a:lnTo>
                    <a:pt x="612294" y="35902"/>
                  </a:lnTo>
                  <a:lnTo>
                    <a:pt x="785623" y="17951"/>
                  </a:lnTo>
                  <a:lnTo>
                    <a:pt x="970663" y="5834"/>
                  </a:lnTo>
                  <a:close/>
                </a:path>
              </a:pathLst>
            </a:custGeom>
            <a:solidFill>
              <a:srgbClr val="C0C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26" name="Freeform 25"/>
            <p:cNvSpPr>
              <a:spLocks/>
            </p:cNvSpPr>
            <p:nvPr/>
          </p:nvSpPr>
          <p:spPr bwMode="auto">
            <a:xfrm>
              <a:off x="0" y="5071518"/>
              <a:ext cx="4263906" cy="662844"/>
            </a:xfrm>
            <a:custGeom>
              <a:avLst/>
              <a:gdLst>
                <a:gd name="connsiteX0" fmla="*/ 1183641 w 4263906"/>
                <a:gd name="connsiteY0" fmla="*/ 0 h 662844"/>
                <a:gd name="connsiteX1" fmla="*/ 1376548 w 4263906"/>
                <a:gd name="connsiteY1" fmla="*/ 4485 h 662844"/>
                <a:gd name="connsiteX2" fmla="*/ 1577265 w 4263906"/>
                <a:gd name="connsiteY2" fmla="*/ 15697 h 662844"/>
                <a:gd name="connsiteX3" fmla="*/ 1789697 w 4263906"/>
                <a:gd name="connsiteY3" fmla="*/ 33636 h 662844"/>
                <a:gd name="connsiteX4" fmla="*/ 2011501 w 4263906"/>
                <a:gd name="connsiteY4" fmla="*/ 58302 h 662844"/>
                <a:gd name="connsiteX5" fmla="*/ 2243458 w 4263906"/>
                <a:gd name="connsiteY5" fmla="*/ 91040 h 662844"/>
                <a:gd name="connsiteX6" fmla="*/ 2484787 w 4263906"/>
                <a:gd name="connsiteY6" fmla="*/ 131851 h 662844"/>
                <a:gd name="connsiteX7" fmla="*/ 2737051 w 4263906"/>
                <a:gd name="connsiteY7" fmla="*/ 181632 h 662844"/>
                <a:gd name="connsiteX8" fmla="*/ 3000248 w 4263906"/>
                <a:gd name="connsiteY8" fmla="*/ 240830 h 662844"/>
                <a:gd name="connsiteX9" fmla="*/ 3273598 w 4263906"/>
                <a:gd name="connsiteY9" fmla="*/ 309447 h 662844"/>
                <a:gd name="connsiteX10" fmla="*/ 3557101 w 4263906"/>
                <a:gd name="connsiteY10" fmla="*/ 388378 h 662844"/>
                <a:gd name="connsiteX11" fmla="*/ 3852319 w 4263906"/>
                <a:gd name="connsiteY11" fmla="*/ 478073 h 662844"/>
                <a:gd name="connsiteX12" fmla="*/ 4004614 w 4263906"/>
                <a:gd name="connsiteY12" fmla="*/ 527853 h 662844"/>
                <a:gd name="connsiteX13" fmla="*/ 4124888 w 4263906"/>
                <a:gd name="connsiteY13" fmla="*/ 567767 h 662844"/>
                <a:gd name="connsiteX14" fmla="*/ 4241257 w 4263906"/>
                <a:gd name="connsiteY14" fmla="*/ 606336 h 662844"/>
                <a:gd name="connsiteX15" fmla="*/ 4263906 w 4263906"/>
                <a:gd name="connsiteY15" fmla="*/ 662844 h 662844"/>
                <a:gd name="connsiteX16" fmla="*/ 4143632 w 4263906"/>
                <a:gd name="connsiteY16" fmla="*/ 626069 h 662844"/>
                <a:gd name="connsiteX17" fmla="*/ 4022577 w 4263906"/>
                <a:gd name="connsiteY17" fmla="*/ 587949 h 662844"/>
                <a:gd name="connsiteX18" fmla="*/ 3849976 w 4263906"/>
                <a:gd name="connsiteY18" fmla="*/ 535029 h 662844"/>
                <a:gd name="connsiteX19" fmla="*/ 3519613 w 4263906"/>
                <a:gd name="connsiteY19" fmla="*/ 439952 h 662844"/>
                <a:gd name="connsiteX20" fmla="*/ 3203308 w 4263906"/>
                <a:gd name="connsiteY20" fmla="*/ 357882 h 662844"/>
                <a:gd name="connsiteX21" fmla="*/ 2902623 w 4263906"/>
                <a:gd name="connsiteY21" fmla="*/ 288817 h 662844"/>
                <a:gd name="connsiteX22" fmla="*/ 2614433 w 4263906"/>
                <a:gd name="connsiteY22" fmla="*/ 231412 h 662844"/>
                <a:gd name="connsiteX23" fmla="*/ 2340302 w 4263906"/>
                <a:gd name="connsiteY23" fmla="*/ 184771 h 662844"/>
                <a:gd name="connsiteX24" fmla="*/ 2080229 w 4263906"/>
                <a:gd name="connsiteY24" fmla="*/ 149342 h 662844"/>
                <a:gd name="connsiteX25" fmla="*/ 1832652 w 4263906"/>
                <a:gd name="connsiteY25" fmla="*/ 123330 h 662844"/>
                <a:gd name="connsiteX26" fmla="*/ 1599133 w 4263906"/>
                <a:gd name="connsiteY26" fmla="*/ 106288 h 662844"/>
                <a:gd name="connsiteX27" fmla="*/ 1377329 w 4263906"/>
                <a:gd name="connsiteY27" fmla="*/ 97767 h 662844"/>
                <a:gd name="connsiteX28" fmla="*/ 1168021 w 4263906"/>
                <a:gd name="connsiteY28" fmla="*/ 96870 h 662844"/>
                <a:gd name="connsiteX29" fmla="*/ 971209 w 4263906"/>
                <a:gd name="connsiteY29" fmla="*/ 103598 h 662844"/>
                <a:gd name="connsiteX30" fmla="*/ 786112 w 4263906"/>
                <a:gd name="connsiteY30" fmla="*/ 116603 h 662844"/>
                <a:gd name="connsiteX31" fmla="*/ 612730 w 4263906"/>
                <a:gd name="connsiteY31" fmla="*/ 134991 h 662844"/>
                <a:gd name="connsiteX32" fmla="*/ 451063 w 4263906"/>
                <a:gd name="connsiteY32" fmla="*/ 158311 h 662844"/>
                <a:gd name="connsiteX33" fmla="*/ 300330 w 4263906"/>
                <a:gd name="connsiteY33" fmla="*/ 186117 h 662844"/>
                <a:gd name="connsiteX34" fmla="*/ 160531 w 4263906"/>
                <a:gd name="connsiteY34" fmla="*/ 218407 h 662844"/>
                <a:gd name="connsiteX35" fmla="*/ 31665 w 4263906"/>
                <a:gd name="connsiteY35" fmla="*/ 253388 h 662844"/>
                <a:gd name="connsiteX36" fmla="*/ 0 w 4263906"/>
                <a:gd name="connsiteY36" fmla="*/ 263197 h 662844"/>
                <a:gd name="connsiteX37" fmla="*/ 0 w 4263906"/>
                <a:gd name="connsiteY37" fmla="*/ 125177 h 662844"/>
                <a:gd name="connsiteX38" fmla="*/ 104299 w 4263906"/>
                <a:gd name="connsiteY38" fmla="*/ 100907 h 662844"/>
                <a:gd name="connsiteX39" fmla="*/ 231602 w 4263906"/>
                <a:gd name="connsiteY39" fmla="*/ 75792 h 662844"/>
                <a:gd name="connsiteX40" fmla="*/ 366715 w 4263906"/>
                <a:gd name="connsiteY40" fmla="*/ 52920 h 662844"/>
                <a:gd name="connsiteX41" fmla="*/ 511200 w 4263906"/>
                <a:gd name="connsiteY41" fmla="*/ 33636 h 662844"/>
                <a:gd name="connsiteX42" fmla="*/ 665838 w 4263906"/>
                <a:gd name="connsiteY42" fmla="*/ 18836 h 662844"/>
                <a:gd name="connsiteX43" fmla="*/ 829848 w 4263906"/>
                <a:gd name="connsiteY43" fmla="*/ 7176 h 662844"/>
                <a:gd name="connsiteX44" fmla="*/ 1001668 w 4263906"/>
                <a:gd name="connsiteY44" fmla="*/ 897 h 66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263906" h="662844">
                  <a:moveTo>
                    <a:pt x="1183641" y="0"/>
                  </a:moveTo>
                  <a:lnTo>
                    <a:pt x="1376548" y="4485"/>
                  </a:lnTo>
                  <a:lnTo>
                    <a:pt x="1577265" y="15697"/>
                  </a:lnTo>
                  <a:lnTo>
                    <a:pt x="1789697" y="33636"/>
                  </a:lnTo>
                  <a:lnTo>
                    <a:pt x="2011501" y="58302"/>
                  </a:lnTo>
                  <a:lnTo>
                    <a:pt x="2243458" y="91040"/>
                  </a:lnTo>
                  <a:lnTo>
                    <a:pt x="2484787" y="131851"/>
                  </a:lnTo>
                  <a:lnTo>
                    <a:pt x="2737051" y="181632"/>
                  </a:lnTo>
                  <a:lnTo>
                    <a:pt x="3000248" y="240830"/>
                  </a:lnTo>
                  <a:lnTo>
                    <a:pt x="3273598" y="309447"/>
                  </a:lnTo>
                  <a:lnTo>
                    <a:pt x="3557101" y="388378"/>
                  </a:lnTo>
                  <a:lnTo>
                    <a:pt x="3852319" y="478073"/>
                  </a:lnTo>
                  <a:lnTo>
                    <a:pt x="4004614" y="527853"/>
                  </a:lnTo>
                  <a:lnTo>
                    <a:pt x="4124888" y="567767"/>
                  </a:lnTo>
                  <a:lnTo>
                    <a:pt x="4241257" y="606336"/>
                  </a:lnTo>
                  <a:lnTo>
                    <a:pt x="4263906" y="662844"/>
                  </a:lnTo>
                  <a:lnTo>
                    <a:pt x="4143632" y="626069"/>
                  </a:lnTo>
                  <a:lnTo>
                    <a:pt x="4022577" y="587949"/>
                  </a:lnTo>
                  <a:lnTo>
                    <a:pt x="3849976" y="535029"/>
                  </a:lnTo>
                  <a:lnTo>
                    <a:pt x="3519613" y="439952"/>
                  </a:lnTo>
                  <a:lnTo>
                    <a:pt x="3203308" y="357882"/>
                  </a:lnTo>
                  <a:lnTo>
                    <a:pt x="2902623" y="288817"/>
                  </a:lnTo>
                  <a:lnTo>
                    <a:pt x="2614433" y="231412"/>
                  </a:lnTo>
                  <a:lnTo>
                    <a:pt x="2340302" y="184771"/>
                  </a:lnTo>
                  <a:lnTo>
                    <a:pt x="2080229" y="149342"/>
                  </a:lnTo>
                  <a:lnTo>
                    <a:pt x="1832652" y="123330"/>
                  </a:lnTo>
                  <a:lnTo>
                    <a:pt x="1599133" y="106288"/>
                  </a:lnTo>
                  <a:lnTo>
                    <a:pt x="1377329" y="97767"/>
                  </a:lnTo>
                  <a:lnTo>
                    <a:pt x="1168021" y="96870"/>
                  </a:lnTo>
                  <a:lnTo>
                    <a:pt x="971209" y="103598"/>
                  </a:lnTo>
                  <a:lnTo>
                    <a:pt x="786112" y="116603"/>
                  </a:lnTo>
                  <a:lnTo>
                    <a:pt x="612730" y="134991"/>
                  </a:lnTo>
                  <a:lnTo>
                    <a:pt x="451063" y="158311"/>
                  </a:lnTo>
                  <a:lnTo>
                    <a:pt x="300330" y="186117"/>
                  </a:lnTo>
                  <a:lnTo>
                    <a:pt x="160531" y="218407"/>
                  </a:lnTo>
                  <a:lnTo>
                    <a:pt x="31665" y="253388"/>
                  </a:lnTo>
                  <a:lnTo>
                    <a:pt x="0" y="263197"/>
                  </a:lnTo>
                  <a:lnTo>
                    <a:pt x="0" y="125177"/>
                  </a:lnTo>
                  <a:lnTo>
                    <a:pt x="104299" y="100907"/>
                  </a:lnTo>
                  <a:lnTo>
                    <a:pt x="231602" y="75792"/>
                  </a:lnTo>
                  <a:lnTo>
                    <a:pt x="366715" y="52920"/>
                  </a:lnTo>
                  <a:lnTo>
                    <a:pt x="511200" y="33636"/>
                  </a:lnTo>
                  <a:lnTo>
                    <a:pt x="665838" y="18836"/>
                  </a:lnTo>
                  <a:lnTo>
                    <a:pt x="829848" y="7176"/>
                  </a:lnTo>
                  <a:lnTo>
                    <a:pt x="1001668" y="897"/>
                  </a:lnTo>
                  <a:close/>
                </a:path>
              </a:pathLst>
            </a:custGeom>
            <a:solidFill>
              <a:srgbClr val="3340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27" name="Freeform 26"/>
            <p:cNvSpPr>
              <a:spLocks/>
            </p:cNvSpPr>
            <p:nvPr/>
          </p:nvSpPr>
          <p:spPr bwMode="auto">
            <a:xfrm>
              <a:off x="4256880" y="5842947"/>
              <a:ext cx="4887120" cy="845476"/>
            </a:xfrm>
            <a:custGeom>
              <a:avLst/>
              <a:gdLst>
                <a:gd name="connsiteX0" fmla="*/ 0 w 4887120"/>
                <a:gd name="connsiteY0" fmla="*/ 0 h 845476"/>
                <a:gd name="connsiteX1" fmla="*/ 202191 w 4887120"/>
                <a:gd name="connsiteY1" fmla="*/ 66004 h 845476"/>
                <a:gd name="connsiteX2" fmla="*/ 590960 w 4887120"/>
                <a:gd name="connsiteY2" fmla="*/ 184092 h 845476"/>
                <a:gd name="connsiteX3" fmla="*/ 964896 w 4887120"/>
                <a:gd name="connsiteY3" fmla="*/ 288710 h 845476"/>
                <a:gd name="connsiteX4" fmla="*/ 1322438 w 4887120"/>
                <a:gd name="connsiteY4" fmla="*/ 380756 h 845476"/>
                <a:gd name="connsiteX5" fmla="*/ 1665147 w 4887120"/>
                <a:gd name="connsiteY5" fmla="*/ 458883 h 845476"/>
                <a:gd name="connsiteX6" fmla="*/ 1992244 w 4887120"/>
                <a:gd name="connsiteY6" fmla="*/ 525336 h 845476"/>
                <a:gd name="connsiteX7" fmla="*/ 2305288 w 4887120"/>
                <a:gd name="connsiteY7" fmla="*/ 580563 h 845476"/>
                <a:gd name="connsiteX8" fmla="*/ 2602719 w 4887120"/>
                <a:gd name="connsiteY8" fmla="*/ 625015 h 845476"/>
                <a:gd name="connsiteX9" fmla="*/ 2886099 w 4887120"/>
                <a:gd name="connsiteY9" fmla="*/ 658690 h 845476"/>
                <a:gd name="connsiteX10" fmla="*/ 3154646 w 4887120"/>
                <a:gd name="connsiteY10" fmla="*/ 683385 h 845476"/>
                <a:gd name="connsiteX11" fmla="*/ 3409922 w 4887120"/>
                <a:gd name="connsiteY11" fmla="*/ 698652 h 845476"/>
                <a:gd name="connsiteX12" fmla="*/ 3652707 w 4887120"/>
                <a:gd name="connsiteY12" fmla="*/ 705836 h 845476"/>
                <a:gd name="connsiteX13" fmla="*/ 3880659 w 4887120"/>
                <a:gd name="connsiteY13" fmla="*/ 705387 h 845476"/>
                <a:gd name="connsiteX14" fmla="*/ 4096902 w 4887120"/>
                <a:gd name="connsiteY14" fmla="*/ 697305 h 845476"/>
                <a:gd name="connsiteX15" fmla="*/ 4300654 w 4887120"/>
                <a:gd name="connsiteY15" fmla="*/ 683385 h 845476"/>
                <a:gd name="connsiteX16" fmla="*/ 4491135 w 4887120"/>
                <a:gd name="connsiteY16" fmla="*/ 663180 h 845476"/>
                <a:gd name="connsiteX17" fmla="*/ 4669906 w 4887120"/>
                <a:gd name="connsiteY17" fmla="*/ 638036 h 845476"/>
                <a:gd name="connsiteX18" fmla="*/ 4836186 w 4887120"/>
                <a:gd name="connsiteY18" fmla="*/ 608402 h 845476"/>
                <a:gd name="connsiteX19" fmla="*/ 4887120 w 4887120"/>
                <a:gd name="connsiteY19" fmla="*/ 597361 h 845476"/>
                <a:gd name="connsiteX20" fmla="*/ 4887120 w 4887120"/>
                <a:gd name="connsiteY20" fmla="*/ 782168 h 845476"/>
                <a:gd name="connsiteX21" fmla="*/ 4884588 w 4887120"/>
                <a:gd name="connsiteY21" fmla="*/ 782616 h 845476"/>
                <a:gd name="connsiteX22" fmla="*/ 4722210 w 4887120"/>
                <a:gd name="connsiteY22" fmla="*/ 805964 h 845476"/>
                <a:gd name="connsiteX23" fmla="*/ 4546562 w 4887120"/>
                <a:gd name="connsiteY23" fmla="*/ 824373 h 845476"/>
                <a:gd name="connsiteX24" fmla="*/ 4357642 w 4887120"/>
                <a:gd name="connsiteY24" fmla="*/ 837843 h 845476"/>
                <a:gd name="connsiteX25" fmla="*/ 4157794 w 4887120"/>
                <a:gd name="connsiteY25" fmla="*/ 845027 h 845476"/>
                <a:gd name="connsiteX26" fmla="*/ 3943893 w 4887120"/>
                <a:gd name="connsiteY26" fmla="*/ 845476 h 845476"/>
                <a:gd name="connsiteX27" fmla="*/ 3715940 w 4887120"/>
                <a:gd name="connsiteY27" fmla="*/ 839190 h 845476"/>
                <a:gd name="connsiteX28" fmla="*/ 3475497 w 4887120"/>
                <a:gd name="connsiteY28" fmla="*/ 824822 h 845476"/>
                <a:gd name="connsiteX29" fmla="*/ 3220221 w 4887120"/>
                <a:gd name="connsiteY29" fmla="*/ 802821 h 845476"/>
                <a:gd name="connsiteX30" fmla="*/ 2950113 w 4887120"/>
                <a:gd name="connsiteY30" fmla="*/ 771390 h 845476"/>
                <a:gd name="connsiteX31" fmla="*/ 2665953 w 4887120"/>
                <a:gd name="connsiteY31" fmla="*/ 730531 h 845476"/>
                <a:gd name="connsiteX32" fmla="*/ 2366960 w 4887120"/>
                <a:gd name="connsiteY32" fmla="*/ 679793 h 845476"/>
                <a:gd name="connsiteX33" fmla="*/ 2052354 w 4887120"/>
                <a:gd name="connsiteY33" fmla="*/ 618729 h 845476"/>
                <a:gd name="connsiteX34" fmla="*/ 1720574 w 4887120"/>
                <a:gd name="connsiteY34" fmla="*/ 545541 h 845476"/>
                <a:gd name="connsiteX35" fmla="*/ 1374742 w 4887120"/>
                <a:gd name="connsiteY35" fmla="*/ 460679 h 845476"/>
                <a:gd name="connsiteX36" fmla="*/ 1010174 w 4887120"/>
                <a:gd name="connsiteY36" fmla="*/ 363245 h 845476"/>
                <a:gd name="connsiteX37" fmla="*/ 629993 w 4887120"/>
                <a:gd name="connsiteY37" fmla="*/ 253239 h 845476"/>
                <a:gd name="connsiteX38" fmla="*/ 233417 w 4887120"/>
                <a:gd name="connsiteY38" fmla="*/ 129314 h 845476"/>
                <a:gd name="connsiteX39" fmla="*/ 26543 w 4887120"/>
                <a:gd name="connsiteY39" fmla="*/ 61065 h 84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887120" h="845476">
                  <a:moveTo>
                    <a:pt x="0" y="0"/>
                  </a:moveTo>
                  <a:lnTo>
                    <a:pt x="202191" y="66004"/>
                  </a:lnTo>
                  <a:lnTo>
                    <a:pt x="590960" y="184092"/>
                  </a:lnTo>
                  <a:lnTo>
                    <a:pt x="964896" y="288710"/>
                  </a:lnTo>
                  <a:lnTo>
                    <a:pt x="1322438" y="380756"/>
                  </a:lnTo>
                  <a:lnTo>
                    <a:pt x="1665147" y="458883"/>
                  </a:lnTo>
                  <a:lnTo>
                    <a:pt x="1992244" y="525336"/>
                  </a:lnTo>
                  <a:lnTo>
                    <a:pt x="2305288" y="580563"/>
                  </a:lnTo>
                  <a:lnTo>
                    <a:pt x="2602719" y="625015"/>
                  </a:lnTo>
                  <a:lnTo>
                    <a:pt x="2886099" y="658690"/>
                  </a:lnTo>
                  <a:lnTo>
                    <a:pt x="3154646" y="683385"/>
                  </a:lnTo>
                  <a:lnTo>
                    <a:pt x="3409922" y="698652"/>
                  </a:lnTo>
                  <a:lnTo>
                    <a:pt x="3652707" y="705836"/>
                  </a:lnTo>
                  <a:lnTo>
                    <a:pt x="3880659" y="705387"/>
                  </a:lnTo>
                  <a:lnTo>
                    <a:pt x="4096902" y="697305"/>
                  </a:lnTo>
                  <a:lnTo>
                    <a:pt x="4300654" y="683385"/>
                  </a:lnTo>
                  <a:lnTo>
                    <a:pt x="4491135" y="663180"/>
                  </a:lnTo>
                  <a:lnTo>
                    <a:pt x="4669906" y="638036"/>
                  </a:lnTo>
                  <a:lnTo>
                    <a:pt x="4836186" y="608402"/>
                  </a:lnTo>
                  <a:lnTo>
                    <a:pt x="4887120" y="597361"/>
                  </a:lnTo>
                  <a:lnTo>
                    <a:pt x="4887120" y="782168"/>
                  </a:lnTo>
                  <a:lnTo>
                    <a:pt x="4884588" y="782616"/>
                  </a:lnTo>
                  <a:lnTo>
                    <a:pt x="4722210" y="805964"/>
                  </a:lnTo>
                  <a:lnTo>
                    <a:pt x="4546562" y="824373"/>
                  </a:lnTo>
                  <a:lnTo>
                    <a:pt x="4357642" y="837843"/>
                  </a:lnTo>
                  <a:lnTo>
                    <a:pt x="4157794" y="845027"/>
                  </a:lnTo>
                  <a:lnTo>
                    <a:pt x="3943893" y="845476"/>
                  </a:lnTo>
                  <a:lnTo>
                    <a:pt x="3715940" y="839190"/>
                  </a:lnTo>
                  <a:lnTo>
                    <a:pt x="3475497" y="824822"/>
                  </a:lnTo>
                  <a:lnTo>
                    <a:pt x="3220221" y="802821"/>
                  </a:lnTo>
                  <a:lnTo>
                    <a:pt x="2950113" y="771390"/>
                  </a:lnTo>
                  <a:lnTo>
                    <a:pt x="2665953" y="730531"/>
                  </a:lnTo>
                  <a:lnTo>
                    <a:pt x="2366960" y="679793"/>
                  </a:lnTo>
                  <a:lnTo>
                    <a:pt x="2052354" y="618729"/>
                  </a:lnTo>
                  <a:lnTo>
                    <a:pt x="1720574" y="545541"/>
                  </a:lnTo>
                  <a:lnTo>
                    <a:pt x="1374742" y="460679"/>
                  </a:lnTo>
                  <a:lnTo>
                    <a:pt x="1010174" y="363245"/>
                  </a:lnTo>
                  <a:lnTo>
                    <a:pt x="629993" y="253239"/>
                  </a:lnTo>
                  <a:lnTo>
                    <a:pt x="233417" y="129314"/>
                  </a:lnTo>
                  <a:lnTo>
                    <a:pt x="26543" y="61065"/>
                  </a:lnTo>
                  <a:close/>
                </a:path>
              </a:pathLst>
            </a:custGeom>
            <a:solidFill>
              <a:srgbClr val="B20D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sp>
        <p:nvSpPr>
          <p:cNvPr id="2" name="Title 1"/>
          <p:cNvSpPr>
            <a:spLocks noGrp="1"/>
          </p:cNvSpPr>
          <p:nvPr userDrawn="1">
            <p:ph type="title"/>
          </p:nvPr>
        </p:nvSpPr>
        <p:spPr/>
        <p:txBody>
          <a:bodyPr/>
          <a:lstStyle>
            <a:lvl1pPr>
              <a:defRPr b="1">
                <a:solidFill>
                  <a:srgbClr val="33408D"/>
                </a:solidFill>
                <a:latin typeface="+mn-lt"/>
              </a:defRPr>
            </a:lvl1pPr>
          </a:lstStyle>
          <a:p>
            <a:r>
              <a:rPr lang="en-US"/>
              <a:t>Click to edit Master title style</a:t>
            </a:r>
            <a:endParaRPr lang="en-US" dirty="0"/>
          </a:p>
        </p:txBody>
      </p:sp>
      <p:sp>
        <p:nvSpPr>
          <p:cNvPr id="3" name="Content Placeholder 2"/>
          <p:cNvSpPr>
            <a:spLocks noGrp="1"/>
          </p:cNvSpPr>
          <p:nvPr userDrawn="1">
            <p:ph idx="1"/>
          </p:nvPr>
        </p:nvSpPr>
        <p:spPr>
          <a:xfrm>
            <a:off x="628650" y="1825625"/>
            <a:ext cx="7886700" cy="4351338"/>
          </a:xfrm>
        </p:spPr>
        <p:txBody>
          <a:bodyPr/>
          <a:lstStyle>
            <a:lvl1pPr>
              <a:defRPr>
                <a:solidFill>
                  <a:srgbClr val="33408D"/>
                </a:solidFill>
              </a:defRPr>
            </a:lvl1pPr>
            <a:lvl2pPr>
              <a:defRPr>
                <a:solidFill>
                  <a:srgbClr val="33408D"/>
                </a:solidFill>
              </a:defRPr>
            </a:lvl2pPr>
            <a:lvl3pPr>
              <a:defRPr>
                <a:solidFill>
                  <a:srgbClr val="33408D"/>
                </a:solidFill>
              </a:defRPr>
            </a:lvl3pPr>
            <a:lvl4pPr>
              <a:defRPr>
                <a:solidFill>
                  <a:srgbClr val="33408D"/>
                </a:solidFill>
              </a:defRPr>
            </a:lvl4pPr>
            <a:lvl5pPr>
              <a:defRPr>
                <a:solidFill>
                  <a:srgbClr val="33408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userDrawn="1">
            <p:ph type="dt" sz="half" idx="10"/>
          </p:nvPr>
        </p:nvSpPr>
        <p:spPr>
          <a:xfrm>
            <a:off x="628650" y="5720633"/>
            <a:ext cx="2057400" cy="365125"/>
          </a:xfrm>
        </p:spPr>
        <p:txBody>
          <a:bodyPr/>
          <a:lstStyle>
            <a:lvl1pPr>
              <a:defRPr>
                <a:solidFill>
                  <a:schemeClr val="bg1"/>
                </a:solidFill>
              </a:defRPr>
            </a:lvl1pPr>
          </a:lstStyle>
          <a:p>
            <a:r>
              <a:rPr lang="en-US" dirty="0"/>
              <a:t>Your Date Here</a:t>
            </a:r>
          </a:p>
        </p:txBody>
      </p:sp>
      <p:sp>
        <p:nvSpPr>
          <p:cNvPr id="5" name="Footer Placeholder 4"/>
          <p:cNvSpPr>
            <a:spLocks noGrp="1"/>
          </p:cNvSpPr>
          <p:nvPr userDrawn="1">
            <p:ph type="ftr" sz="quarter" idx="11"/>
          </p:nvPr>
        </p:nvSpPr>
        <p:spPr>
          <a:xfrm>
            <a:off x="628650" y="6356350"/>
            <a:ext cx="3086100" cy="365125"/>
          </a:xfrm>
        </p:spPr>
        <p:txBody>
          <a:bodyPr/>
          <a:lstStyle>
            <a:lvl1pPr algn="l">
              <a:defRPr>
                <a:solidFill>
                  <a:schemeClr val="bg1"/>
                </a:solidFill>
              </a:defRPr>
            </a:lvl1pPr>
          </a:lstStyle>
          <a:p>
            <a:r>
              <a:rPr lang="en-US" dirty="0"/>
              <a:t>Your Footer Here</a:t>
            </a:r>
          </a:p>
        </p:txBody>
      </p:sp>
      <p:sp>
        <p:nvSpPr>
          <p:cNvPr id="6" name="Slide Number Placeholder 5"/>
          <p:cNvSpPr>
            <a:spLocks noGrp="1"/>
          </p:cNvSpPr>
          <p:nvPr userDrawn="1">
            <p:ph type="sldNum" sz="quarter" idx="12"/>
          </p:nvPr>
        </p:nvSpPr>
        <p:spPr>
          <a:xfrm>
            <a:off x="4039852" y="6356350"/>
            <a:ext cx="1064296" cy="365125"/>
          </a:xfrm>
        </p:spPr>
        <p:txBody>
          <a:bodyPr/>
          <a:lstStyle>
            <a:lvl1pPr algn="ctr">
              <a:defRPr>
                <a:solidFill>
                  <a:schemeClr val="bg1"/>
                </a:solidFill>
              </a:defRPr>
            </a:lvl1pPr>
          </a:lstStyle>
          <a:p>
            <a:fld id="{ACC9C451-86A5-4877-BC2B-56C7505A3B3C}" type="slidenum">
              <a:rPr lang="en-US" smtClean="0"/>
              <a:pPr/>
              <a:t>‹#›</a:t>
            </a:fld>
            <a:endParaRPr lang="en-US" dirty="0"/>
          </a:p>
        </p:txBody>
      </p:sp>
    </p:spTree>
    <p:extLst>
      <p:ext uri="{BB962C8B-B14F-4D97-AF65-F5344CB8AC3E}">
        <p14:creationId xmlns:p14="http://schemas.microsoft.com/office/powerpoint/2010/main" val="1893505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3">
    <p:bg>
      <p:bgPr>
        <a:solidFill>
          <a:schemeClr val="bg1"/>
        </a:solidFill>
        <a:effectLst/>
      </p:bgPr>
    </p:bg>
    <p:spTree>
      <p:nvGrpSpPr>
        <p:cNvPr id="1" name=""/>
        <p:cNvGrpSpPr/>
        <p:nvPr/>
      </p:nvGrpSpPr>
      <p:grpSpPr>
        <a:xfrm>
          <a:off x="0" y="0"/>
          <a:ext cx="0" cy="0"/>
          <a:chOff x="0" y="0"/>
          <a:chExt cx="0" cy="0"/>
        </a:xfrm>
      </p:grpSpPr>
      <p:grpSp>
        <p:nvGrpSpPr>
          <p:cNvPr id="14" name="Group 13"/>
          <p:cNvGrpSpPr/>
          <p:nvPr userDrawn="1"/>
        </p:nvGrpSpPr>
        <p:grpSpPr>
          <a:xfrm>
            <a:off x="0" y="5071518"/>
            <a:ext cx="9144000" cy="1786482"/>
            <a:chOff x="0" y="5071518"/>
            <a:chExt cx="9144000" cy="1786482"/>
          </a:xfrm>
        </p:grpSpPr>
        <p:sp>
          <p:nvSpPr>
            <p:cNvPr id="22" name="Freeform 21"/>
            <p:cNvSpPr>
              <a:spLocks/>
            </p:cNvSpPr>
            <p:nvPr/>
          </p:nvSpPr>
          <p:spPr bwMode="auto">
            <a:xfrm>
              <a:off x="0" y="5356934"/>
              <a:ext cx="9144000" cy="1501066"/>
            </a:xfrm>
            <a:custGeom>
              <a:avLst/>
              <a:gdLst>
                <a:gd name="connsiteX0" fmla="*/ 1438962 w 9144000"/>
                <a:gd name="connsiteY0" fmla="*/ 0 h 1501066"/>
                <a:gd name="connsiteX1" fmla="*/ 1660683 w 9144000"/>
                <a:gd name="connsiteY1" fmla="*/ 3589 h 1501066"/>
                <a:gd name="connsiteX2" fmla="*/ 1893332 w 9144000"/>
                <a:gd name="connsiteY2" fmla="*/ 17047 h 1501066"/>
                <a:gd name="connsiteX3" fmla="*/ 2139254 w 9144000"/>
                <a:gd name="connsiteY3" fmla="*/ 40375 h 1501066"/>
                <a:gd name="connsiteX4" fmla="*/ 2396887 w 9144000"/>
                <a:gd name="connsiteY4" fmla="*/ 74918 h 1501066"/>
                <a:gd name="connsiteX5" fmla="*/ 2667791 w 9144000"/>
                <a:gd name="connsiteY5" fmla="*/ 121573 h 1501066"/>
                <a:gd name="connsiteX6" fmla="*/ 2951188 w 9144000"/>
                <a:gd name="connsiteY6" fmla="*/ 180341 h 1501066"/>
                <a:gd name="connsiteX7" fmla="*/ 3247074 w 9144000"/>
                <a:gd name="connsiteY7" fmla="*/ 253465 h 1501066"/>
                <a:gd name="connsiteX8" fmla="*/ 3556234 w 9144000"/>
                <a:gd name="connsiteY8" fmla="*/ 340046 h 1501066"/>
                <a:gd name="connsiteX9" fmla="*/ 3878665 w 9144000"/>
                <a:gd name="connsiteY9" fmla="*/ 441881 h 1501066"/>
                <a:gd name="connsiteX10" fmla="*/ 4045736 w 9144000"/>
                <a:gd name="connsiteY10" fmla="*/ 499303 h 1501066"/>
                <a:gd name="connsiteX11" fmla="*/ 4210464 w 9144000"/>
                <a:gd name="connsiteY11" fmla="*/ 556276 h 1501066"/>
                <a:gd name="connsiteX12" fmla="*/ 4531334 w 9144000"/>
                <a:gd name="connsiteY12" fmla="*/ 663494 h 1501066"/>
                <a:gd name="connsiteX13" fmla="*/ 4844396 w 9144000"/>
                <a:gd name="connsiteY13" fmla="*/ 761739 h 1501066"/>
                <a:gd name="connsiteX14" fmla="*/ 5148872 w 9144000"/>
                <a:gd name="connsiteY14" fmla="*/ 852358 h 1501066"/>
                <a:gd name="connsiteX15" fmla="*/ 5444758 w 9144000"/>
                <a:gd name="connsiteY15" fmla="*/ 934454 h 1501066"/>
                <a:gd name="connsiteX16" fmla="*/ 5732057 w 9144000"/>
                <a:gd name="connsiteY16" fmla="*/ 1009372 h 1501066"/>
                <a:gd name="connsiteX17" fmla="*/ 6010770 w 9144000"/>
                <a:gd name="connsiteY17" fmla="*/ 1075766 h 1501066"/>
                <a:gd name="connsiteX18" fmla="*/ 6281675 w 9144000"/>
                <a:gd name="connsiteY18" fmla="*/ 1134982 h 1501066"/>
                <a:gd name="connsiteX19" fmla="*/ 6543991 w 9144000"/>
                <a:gd name="connsiteY19" fmla="*/ 1187470 h 1501066"/>
                <a:gd name="connsiteX20" fmla="*/ 6797720 w 9144000"/>
                <a:gd name="connsiteY20" fmla="*/ 1233228 h 1501066"/>
                <a:gd name="connsiteX21" fmla="*/ 7043642 w 9144000"/>
                <a:gd name="connsiteY21" fmla="*/ 1271360 h 1501066"/>
                <a:gd name="connsiteX22" fmla="*/ 7280977 w 9144000"/>
                <a:gd name="connsiteY22" fmla="*/ 1303660 h 1501066"/>
                <a:gd name="connsiteX23" fmla="*/ 7510504 w 9144000"/>
                <a:gd name="connsiteY23" fmla="*/ 1328782 h 1501066"/>
                <a:gd name="connsiteX24" fmla="*/ 7732224 w 9144000"/>
                <a:gd name="connsiteY24" fmla="*/ 1348521 h 1501066"/>
                <a:gd name="connsiteX25" fmla="*/ 7944576 w 9144000"/>
                <a:gd name="connsiteY25" fmla="*/ 1361082 h 1501066"/>
                <a:gd name="connsiteX26" fmla="*/ 8149120 w 9144000"/>
                <a:gd name="connsiteY26" fmla="*/ 1369157 h 1501066"/>
                <a:gd name="connsiteX27" fmla="*/ 8345857 w 9144000"/>
                <a:gd name="connsiteY27" fmla="*/ 1370951 h 1501066"/>
                <a:gd name="connsiteX28" fmla="*/ 8533227 w 9144000"/>
                <a:gd name="connsiteY28" fmla="*/ 1366914 h 1501066"/>
                <a:gd name="connsiteX29" fmla="*/ 8713570 w 9144000"/>
                <a:gd name="connsiteY29" fmla="*/ 1357941 h 1501066"/>
                <a:gd name="connsiteX30" fmla="*/ 8886105 w 9144000"/>
                <a:gd name="connsiteY30" fmla="*/ 1344483 h 1501066"/>
                <a:gd name="connsiteX31" fmla="*/ 9049273 w 9144000"/>
                <a:gd name="connsiteY31" fmla="*/ 1325641 h 1501066"/>
                <a:gd name="connsiteX32" fmla="*/ 9144000 w 9144000"/>
                <a:gd name="connsiteY32" fmla="*/ 1311489 h 1501066"/>
                <a:gd name="connsiteX33" fmla="*/ 9144000 w 9144000"/>
                <a:gd name="connsiteY33" fmla="*/ 1501066 h 1501066"/>
                <a:gd name="connsiteX34" fmla="*/ 0 w 9144000"/>
                <a:gd name="connsiteY34" fmla="*/ 1501066 h 1501066"/>
                <a:gd name="connsiteX35" fmla="*/ 0 w 9144000"/>
                <a:gd name="connsiteY35" fmla="*/ 249715 h 1501066"/>
                <a:gd name="connsiteX36" fmla="*/ 74289 w 9144000"/>
                <a:gd name="connsiteY36" fmla="*/ 221165 h 1501066"/>
                <a:gd name="connsiteX37" fmla="*/ 207010 w 9144000"/>
                <a:gd name="connsiteY37" fmla="*/ 176752 h 1501066"/>
                <a:gd name="connsiteX38" fmla="*/ 350659 w 9144000"/>
                <a:gd name="connsiteY38" fmla="*/ 135032 h 1501066"/>
                <a:gd name="connsiteX39" fmla="*/ 503677 w 9144000"/>
                <a:gd name="connsiteY39" fmla="*/ 97797 h 1501066"/>
                <a:gd name="connsiteX40" fmla="*/ 669187 w 9144000"/>
                <a:gd name="connsiteY40" fmla="*/ 65497 h 1501066"/>
                <a:gd name="connsiteX41" fmla="*/ 844846 w 9144000"/>
                <a:gd name="connsiteY41" fmla="*/ 38132 h 1501066"/>
                <a:gd name="connsiteX42" fmla="*/ 1031434 w 9144000"/>
                <a:gd name="connsiteY42" fmla="*/ 18393 h 1501066"/>
                <a:gd name="connsiteX43" fmla="*/ 1228952 w 9144000"/>
                <a:gd name="connsiteY43" fmla="*/ 5384 h 150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144000" h="1501066">
                  <a:moveTo>
                    <a:pt x="1438962" y="0"/>
                  </a:moveTo>
                  <a:lnTo>
                    <a:pt x="1660683" y="3589"/>
                  </a:lnTo>
                  <a:lnTo>
                    <a:pt x="1893332" y="17047"/>
                  </a:lnTo>
                  <a:lnTo>
                    <a:pt x="2139254" y="40375"/>
                  </a:lnTo>
                  <a:lnTo>
                    <a:pt x="2396887" y="74918"/>
                  </a:lnTo>
                  <a:lnTo>
                    <a:pt x="2667791" y="121573"/>
                  </a:lnTo>
                  <a:lnTo>
                    <a:pt x="2951188" y="180341"/>
                  </a:lnTo>
                  <a:lnTo>
                    <a:pt x="3247074" y="253465"/>
                  </a:lnTo>
                  <a:lnTo>
                    <a:pt x="3556234" y="340046"/>
                  </a:lnTo>
                  <a:lnTo>
                    <a:pt x="3878665" y="441881"/>
                  </a:lnTo>
                  <a:lnTo>
                    <a:pt x="4045736" y="499303"/>
                  </a:lnTo>
                  <a:lnTo>
                    <a:pt x="4210464" y="556276"/>
                  </a:lnTo>
                  <a:lnTo>
                    <a:pt x="4531334" y="663494"/>
                  </a:lnTo>
                  <a:lnTo>
                    <a:pt x="4844396" y="761739"/>
                  </a:lnTo>
                  <a:lnTo>
                    <a:pt x="5148872" y="852358"/>
                  </a:lnTo>
                  <a:lnTo>
                    <a:pt x="5444758" y="934454"/>
                  </a:lnTo>
                  <a:lnTo>
                    <a:pt x="5732057" y="1009372"/>
                  </a:lnTo>
                  <a:lnTo>
                    <a:pt x="6010770" y="1075766"/>
                  </a:lnTo>
                  <a:lnTo>
                    <a:pt x="6281675" y="1134982"/>
                  </a:lnTo>
                  <a:lnTo>
                    <a:pt x="6543991" y="1187470"/>
                  </a:lnTo>
                  <a:lnTo>
                    <a:pt x="6797720" y="1233228"/>
                  </a:lnTo>
                  <a:lnTo>
                    <a:pt x="7043642" y="1271360"/>
                  </a:lnTo>
                  <a:lnTo>
                    <a:pt x="7280977" y="1303660"/>
                  </a:lnTo>
                  <a:lnTo>
                    <a:pt x="7510504" y="1328782"/>
                  </a:lnTo>
                  <a:lnTo>
                    <a:pt x="7732224" y="1348521"/>
                  </a:lnTo>
                  <a:lnTo>
                    <a:pt x="7944576" y="1361082"/>
                  </a:lnTo>
                  <a:lnTo>
                    <a:pt x="8149120" y="1369157"/>
                  </a:lnTo>
                  <a:lnTo>
                    <a:pt x="8345857" y="1370951"/>
                  </a:lnTo>
                  <a:lnTo>
                    <a:pt x="8533227" y="1366914"/>
                  </a:lnTo>
                  <a:lnTo>
                    <a:pt x="8713570" y="1357941"/>
                  </a:lnTo>
                  <a:lnTo>
                    <a:pt x="8886105" y="1344483"/>
                  </a:lnTo>
                  <a:lnTo>
                    <a:pt x="9049273" y="1325641"/>
                  </a:lnTo>
                  <a:lnTo>
                    <a:pt x="9144000" y="1311489"/>
                  </a:lnTo>
                  <a:lnTo>
                    <a:pt x="9144000" y="1501066"/>
                  </a:lnTo>
                  <a:lnTo>
                    <a:pt x="0" y="1501066"/>
                  </a:lnTo>
                  <a:lnTo>
                    <a:pt x="0" y="249715"/>
                  </a:lnTo>
                  <a:lnTo>
                    <a:pt x="74289" y="221165"/>
                  </a:lnTo>
                  <a:lnTo>
                    <a:pt x="207010" y="176752"/>
                  </a:lnTo>
                  <a:lnTo>
                    <a:pt x="350659" y="135032"/>
                  </a:lnTo>
                  <a:lnTo>
                    <a:pt x="503677" y="97797"/>
                  </a:lnTo>
                  <a:lnTo>
                    <a:pt x="669187" y="65497"/>
                  </a:lnTo>
                  <a:lnTo>
                    <a:pt x="844846" y="38132"/>
                  </a:lnTo>
                  <a:lnTo>
                    <a:pt x="1031434" y="18393"/>
                  </a:lnTo>
                  <a:lnTo>
                    <a:pt x="1228952" y="5384"/>
                  </a:lnTo>
                  <a:close/>
                </a:path>
              </a:pathLst>
            </a:custGeom>
            <a:solidFill>
              <a:srgbClr val="2E29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23" name="Freeform 22"/>
            <p:cNvSpPr>
              <a:spLocks/>
            </p:cNvSpPr>
            <p:nvPr/>
          </p:nvSpPr>
          <p:spPr bwMode="auto">
            <a:xfrm>
              <a:off x="0" y="5371743"/>
              <a:ext cx="9144000" cy="1486257"/>
            </a:xfrm>
            <a:custGeom>
              <a:avLst/>
              <a:gdLst>
                <a:gd name="connsiteX0" fmla="*/ 1438962 w 9144000"/>
                <a:gd name="connsiteY0" fmla="*/ 0 h 1486257"/>
                <a:gd name="connsiteX1" fmla="*/ 1660683 w 9144000"/>
                <a:gd name="connsiteY1" fmla="*/ 4041 h 1486257"/>
                <a:gd name="connsiteX2" fmla="*/ 1893332 w 9144000"/>
                <a:gd name="connsiteY2" fmla="*/ 16610 h 1486257"/>
                <a:gd name="connsiteX3" fmla="*/ 2139254 w 9144000"/>
                <a:gd name="connsiteY3" fmla="*/ 40852 h 1486257"/>
                <a:gd name="connsiteX4" fmla="*/ 2396887 w 9144000"/>
                <a:gd name="connsiteY4" fmla="*/ 74970 h 1486257"/>
                <a:gd name="connsiteX5" fmla="*/ 2667791 w 9144000"/>
                <a:gd name="connsiteY5" fmla="*/ 121658 h 1486257"/>
                <a:gd name="connsiteX6" fmla="*/ 2951188 w 9144000"/>
                <a:gd name="connsiteY6" fmla="*/ 180915 h 1486257"/>
                <a:gd name="connsiteX7" fmla="*/ 3247074 w 9144000"/>
                <a:gd name="connsiteY7" fmla="*/ 253191 h 1486257"/>
                <a:gd name="connsiteX8" fmla="*/ 3556234 w 9144000"/>
                <a:gd name="connsiteY8" fmla="*/ 340731 h 1486257"/>
                <a:gd name="connsiteX9" fmla="*/ 3878665 w 9144000"/>
                <a:gd name="connsiteY9" fmla="*/ 442636 h 1486257"/>
                <a:gd name="connsiteX10" fmla="*/ 4045736 w 9144000"/>
                <a:gd name="connsiteY10" fmla="*/ 500097 h 1486257"/>
                <a:gd name="connsiteX11" fmla="*/ 4210464 w 9144000"/>
                <a:gd name="connsiteY11" fmla="*/ 557110 h 1486257"/>
                <a:gd name="connsiteX12" fmla="*/ 4531334 w 9144000"/>
                <a:gd name="connsiteY12" fmla="*/ 665300 h 1486257"/>
                <a:gd name="connsiteX13" fmla="*/ 4844396 w 9144000"/>
                <a:gd name="connsiteY13" fmla="*/ 764511 h 1486257"/>
                <a:gd name="connsiteX14" fmla="*/ 5148872 w 9144000"/>
                <a:gd name="connsiteY14" fmla="*/ 856989 h 1486257"/>
                <a:gd name="connsiteX15" fmla="*/ 5444758 w 9144000"/>
                <a:gd name="connsiteY15" fmla="*/ 941835 h 1486257"/>
                <a:gd name="connsiteX16" fmla="*/ 5732057 w 9144000"/>
                <a:gd name="connsiteY16" fmla="*/ 1019498 h 1486257"/>
                <a:gd name="connsiteX17" fmla="*/ 6010770 w 9144000"/>
                <a:gd name="connsiteY17" fmla="*/ 1089979 h 1486257"/>
                <a:gd name="connsiteX18" fmla="*/ 6281675 w 9144000"/>
                <a:gd name="connsiteY18" fmla="*/ 1153276 h 1486257"/>
                <a:gd name="connsiteX19" fmla="*/ 6543991 w 9144000"/>
                <a:gd name="connsiteY19" fmla="*/ 1210289 h 1486257"/>
                <a:gd name="connsiteX20" fmla="*/ 6797720 w 9144000"/>
                <a:gd name="connsiteY20" fmla="*/ 1259670 h 1486257"/>
                <a:gd name="connsiteX21" fmla="*/ 7043642 w 9144000"/>
                <a:gd name="connsiteY21" fmla="*/ 1303216 h 1486257"/>
                <a:gd name="connsiteX22" fmla="*/ 7280977 w 9144000"/>
                <a:gd name="connsiteY22" fmla="*/ 1340476 h 1486257"/>
                <a:gd name="connsiteX23" fmla="*/ 7510504 w 9144000"/>
                <a:gd name="connsiteY23" fmla="*/ 1371003 h 1486257"/>
                <a:gd name="connsiteX24" fmla="*/ 7732224 w 9144000"/>
                <a:gd name="connsiteY24" fmla="*/ 1396142 h 1486257"/>
                <a:gd name="connsiteX25" fmla="*/ 7944576 w 9144000"/>
                <a:gd name="connsiteY25" fmla="*/ 1414997 h 1486257"/>
                <a:gd name="connsiteX26" fmla="*/ 8149120 w 9144000"/>
                <a:gd name="connsiteY26" fmla="*/ 1428015 h 1486257"/>
                <a:gd name="connsiteX27" fmla="*/ 8345857 w 9144000"/>
                <a:gd name="connsiteY27" fmla="*/ 1435647 h 1486257"/>
                <a:gd name="connsiteX28" fmla="*/ 8533227 w 9144000"/>
                <a:gd name="connsiteY28" fmla="*/ 1437443 h 1486257"/>
                <a:gd name="connsiteX29" fmla="*/ 8713570 w 9144000"/>
                <a:gd name="connsiteY29" fmla="*/ 1434300 h 1486257"/>
                <a:gd name="connsiteX30" fmla="*/ 8886105 w 9144000"/>
                <a:gd name="connsiteY30" fmla="*/ 1426669 h 1486257"/>
                <a:gd name="connsiteX31" fmla="*/ 9049273 w 9144000"/>
                <a:gd name="connsiteY31" fmla="*/ 1413201 h 1486257"/>
                <a:gd name="connsiteX32" fmla="*/ 9144000 w 9144000"/>
                <a:gd name="connsiteY32" fmla="*/ 1402035 h 1486257"/>
                <a:gd name="connsiteX33" fmla="*/ 9144000 w 9144000"/>
                <a:gd name="connsiteY33" fmla="*/ 1486257 h 1486257"/>
                <a:gd name="connsiteX34" fmla="*/ 0 w 9144000"/>
                <a:gd name="connsiteY34" fmla="*/ 1486257 h 1486257"/>
                <a:gd name="connsiteX35" fmla="*/ 0 w 9144000"/>
                <a:gd name="connsiteY35" fmla="*/ 248990 h 1486257"/>
                <a:gd name="connsiteX36" fmla="*/ 74289 w 9144000"/>
                <a:gd name="connsiteY36" fmla="*/ 220420 h 1486257"/>
                <a:gd name="connsiteX37" fmla="*/ 207010 w 9144000"/>
                <a:gd name="connsiteY37" fmla="*/ 175977 h 1486257"/>
                <a:gd name="connsiteX38" fmla="*/ 350659 w 9144000"/>
                <a:gd name="connsiteY38" fmla="*/ 134227 h 1486257"/>
                <a:gd name="connsiteX39" fmla="*/ 503677 w 9144000"/>
                <a:gd name="connsiteY39" fmla="*/ 97416 h 1486257"/>
                <a:gd name="connsiteX40" fmla="*/ 669187 w 9144000"/>
                <a:gd name="connsiteY40" fmla="*/ 65094 h 1486257"/>
                <a:gd name="connsiteX41" fmla="*/ 844846 w 9144000"/>
                <a:gd name="connsiteY41" fmla="*/ 38607 h 1486257"/>
                <a:gd name="connsiteX42" fmla="*/ 1031434 w 9144000"/>
                <a:gd name="connsiteY42" fmla="*/ 17957 h 1486257"/>
                <a:gd name="connsiteX43" fmla="*/ 1228952 w 9144000"/>
                <a:gd name="connsiteY43" fmla="*/ 4938 h 148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144000" h="1486257">
                  <a:moveTo>
                    <a:pt x="1438962" y="0"/>
                  </a:moveTo>
                  <a:lnTo>
                    <a:pt x="1660683" y="4041"/>
                  </a:lnTo>
                  <a:lnTo>
                    <a:pt x="1893332" y="16610"/>
                  </a:lnTo>
                  <a:lnTo>
                    <a:pt x="2139254" y="40852"/>
                  </a:lnTo>
                  <a:lnTo>
                    <a:pt x="2396887" y="74970"/>
                  </a:lnTo>
                  <a:lnTo>
                    <a:pt x="2667791" y="121658"/>
                  </a:lnTo>
                  <a:lnTo>
                    <a:pt x="2951188" y="180915"/>
                  </a:lnTo>
                  <a:lnTo>
                    <a:pt x="3247074" y="253191"/>
                  </a:lnTo>
                  <a:lnTo>
                    <a:pt x="3556234" y="340731"/>
                  </a:lnTo>
                  <a:lnTo>
                    <a:pt x="3878665" y="442636"/>
                  </a:lnTo>
                  <a:lnTo>
                    <a:pt x="4045736" y="500097"/>
                  </a:lnTo>
                  <a:lnTo>
                    <a:pt x="4210464" y="557110"/>
                  </a:lnTo>
                  <a:lnTo>
                    <a:pt x="4531334" y="665300"/>
                  </a:lnTo>
                  <a:lnTo>
                    <a:pt x="4844396" y="764511"/>
                  </a:lnTo>
                  <a:lnTo>
                    <a:pt x="5148872" y="856989"/>
                  </a:lnTo>
                  <a:lnTo>
                    <a:pt x="5444758" y="941835"/>
                  </a:lnTo>
                  <a:lnTo>
                    <a:pt x="5732057" y="1019498"/>
                  </a:lnTo>
                  <a:lnTo>
                    <a:pt x="6010770" y="1089979"/>
                  </a:lnTo>
                  <a:lnTo>
                    <a:pt x="6281675" y="1153276"/>
                  </a:lnTo>
                  <a:lnTo>
                    <a:pt x="6543991" y="1210289"/>
                  </a:lnTo>
                  <a:lnTo>
                    <a:pt x="6797720" y="1259670"/>
                  </a:lnTo>
                  <a:lnTo>
                    <a:pt x="7043642" y="1303216"/>
                  </a:lnTo>
                  <a:lnTo>
                    <a:pt x="7280977" y="1340476"/>
                  </a:lnTo>
                  <a:lnTo>
                    <a:pt x="7510504" y="1371003"/>
                  </a:lnTo>
                  <a:lnTo>
                    <a:pt x="7732224" y="1396142"/>
                  </a:lnTo>
                  <a:lnTo>
                    <a:pt x="7944576" y="1414997"/>
                  </a:lnTo>
                  <a:lnTo>
                    <a:pt x="8149120" y="1428015"/>
                  </a:lnTo>
                  <a:lnTo>
                    <a:pt x="8345857" y="1435647"/>
                  </a:lnTo>
                  <a:lnTo>
                    <a:pt x="8533227" y="1437443"/>
                  </a:lnTo>
                  <a:lnTo>
                    <a:pt x="8713570" y="1434300"/>
                  </a:lnTo>
                  <a:lnTo>
                    <a:pt x="8886105" y="1426669"/>
                  </a:lnTo>
                  <a:lnTo>
                    <a:pt x="9049273" y="1413201"/>
                  </a:lnTo>
                  <a:lnTo>
                    <a:pt x="9144000" y="1402035"/>
                  </a:lnTo>
                  <a:lnTo>
                    <a:pt x="9144000" y="1486257"/>
                  </a:lnTo>
                  <a:lnTo>
                    <a:pt x="0" y="1486257"/>
                  </a:lnTo>
                  <a:lnTo>
                    <a:pt x="0" y="248990"/>
                  </a:lnTo>
                  <a:lnTo>
                    <a:pt x="74289" y="220420"/>
                  </a:lnTo>
                  <a:lnTo>
                    <a:pt x="207010" y="175977"/>
                  </a:lnTo>
                  <a:lnTo>
                    <a:pt x="350659" y="134227"/>
                  </a:lnTo>
                  <a:lnTo>
                    <a:pt x="503677" y="97416"/>
                  </a:lnTo>
                  <a:lnTo>
                    <a:pt x="669187" y="65094"/>
                  </a:lnTo>
                  <a:lnTo>
                    <a:pt x="844846" y="38607"/>
                  </a:lnTo>
                  <a:lnTo>
                    <a:pt x="1031434" y="17957"/>
                  </a:lnTo>
                  <a:lnTo>
                    <a:pt x="1228952" y="4938"/>
                  </a:lnTo>
                  <a:close/>
                </a:path>
              </a:pathLst>
            </a:custGeom>
            <a:solidFill>
              <a:srgbClr val="B20D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24" name="Freeform 23"/>
            <p:cNvSpPr>
              <a:spLocks/>
            </p:cNvSpPr>
            <p:nvPr/>
          </p:nvSpPr>
          <p:spPr bwMode="auto">
            <a:xfrm>
              <a:off x="0" y="5475408"/>
              <a:ext cx="7094292" cy="1382592"/>
            </a:xfrm>
            <a:custGeom>
              <a:avLst/>
              <a:gdLst>
                <a:gd name="connsiteX0" fmla="*/ 1440524 w 7094292"/>
                <a:gd name="connsiteY0" fmla="*/ 0 h 1382592"/>
                <a:gd name="connsiteX1" fmla="*/ 1661464 w 7094292"/>
                <a:gd name="connsiteY1" fmla="*/ 5385 h 1382592"/>
                <a:gd name="connsiteX2" fmla="*/ 1895675 w 7094292"/>
                <a:gd name="connsiteY2" fmla="*/ 20191 h 1382592"/>
                <a:gd name="connsiteX3" fmla="*/ 2140817 w 7094292"/>
                <a:gd name="connsiteY3" fmla="*/ 45318 h 1382592"/>
                <a:gd name="connsiteX4" fmla="*/ 2399230 w 7094292"/>
                <a:gd name="connsiteY4" fmla="*/ 80764 h 1382592"/>
                <a:gd name="connsiteX5" fmla="*/ 2668574 w 7094292"/>
                <a:gd name="connsiteY5" fmla="*/ 128774 h 1382592"/>
                <a:gd name="connsiteX6" fmla="*/ 2951969 w 7094292"/>
                <a:gd name="connsiteY6" fmla="*/ 188898 h 1382592"/>
                <a:gd name="connsiteX7" fmla="*/ 3248637 w 7094292"/>
                <a:gd name="connsiteY7" fmla="*/ 262483 h 1382592"/>
                <a:gd name="connsiteX8" fmla="*/ 3557796 w 7094292"/>
                <a:gd name="connsiteY8" fmla="*/ 349528 h 1382592"/>
                <a:gd name="connsiteX9" fmla="*/ 3881008 w 7094292"/>
                <a:gd name="connsiteY9" fmla="*/ 451829 h 1382592"/>
                <a:gd name="connsiteX10" fmla="*/ 4047298 w 7094292"/>
                <a:gd name="connsiteY10" fmla="*/ 509262 h 1382592"/>
                <a:gd name="connsiteX11" fmla="*/ 4211246 w 7094292"/>
                <a:gd name="connsiteY11" fmla="*/ 566694 h 1382592"/>
                <a:gd name="connsiteX12" fmla="*/ 4532896 w 7094292"/>
                <a:gd name="connsiteY12" fmla="*/ 675276 h 1382592"/>
                <a:gd name="connsiteX13" fmla="*/ 4845179 w 7094292"/>
                <a:gd name="connsiteY13" fmla="*/ 778026 h 1382592"/>
                <a:gd name="connsiteX14" fmla="*/ 5149654 w 7094292"/>
                <a:gd name="connsiteY14" fmla="*/ 873596 h 1382592"/>
                <a:gd name="connsiteX15" fmla="*/ 5445540 w 7094292"/>
                <a:gd name="connsiteY15" fmla="*/ 963334 h 1382592"/>
                <a:gd name="connsiteX16" fmla="*/ 5732058 w 7094292"/>
                <a:gd name="connsiteY16" fmla="*/ 1046790 h 1382592"/>
                <a:gd name="connsiteX17" fmla="*/ 6012332 w 7094292"/>
                <a:gd name="connsiteY17" fmla="*/ 1124413 h 1382592"/>
                <a:gd name="connsiteX18" fmla="*/ 6281675 w 7094292"/>
                <a:gd name="connsiteY18" fmla="*/ 1195306 h 1382592"/>
                <a:gd name="connsiteX19" fmla="*/ 6544772 w 7094292"/>
                <a:gd name="connsiteY19" fmla="*/ 1259917 h 1382592"/>
                <a:gd name="connsiteX20" fmla="*/ 6797721 w 7094292"/>
                <a:gd name="connsiteY20" fmla="*/ 1319593 h 1382592"/>
                <a:gd name="connsiteX21" fmla="*/ 7043643 w 7094292"/>
                <a:gd name="connsiteY21" fmla="*/ 1372538 h 1382592"/>
                <a:gd name="connsiteX22" fmla="*/ 7094292 w 7094292"/>
                <a:gd name="connsiteY22" fmla="*/ 1382592 h 1382592"/>
                <a:gd name="connsiteX23" fmla="*/ 0 w 7094292"/>
                <a:gd name="connsiteY23" fmla="*/ 1382592 h 1382592"/>
                <a:gd name="connsiteX24" fmla="*/ 0 w 7094292"/>
                <a:gd name="connsiteY24" fmla="*/ 232823 h 1382592"/>
                <a:gd name="connsiteX25" fmla="*/ 76632 w 7094292"/>
                <a:gd name="connsiteY25" fmla="*/ 205051 h 1382592"/>
                <a:gd name="connsiteX26" fmla="*/ 209353 w 7094292"/>
                <a:gd name="connsiteY26" fmla="*/ 162425 h 1382592"/>
                <a:gd name="connsiteX27" fmla="*/ 352222 w 7094292"/>
                <a:gd name="connsiteY27" fmla="*/ 122941 h 1382592"/>
                <a:gd name="connsiteX28" fmla="*/ 506021 w 7094292"/>
                <a:gd name="connsiteY28" fmla="*/ 87943 h 1382592"/>
                <a:gd name="connsiteX29" fmla="*/ 669968 w 7094292"/>
                <a:gd name="connsiteY29" fmla="*/ 57881 h 1382592"/>
                <a:gd name="connsiteX30" fmla="*/ 846408 w 7094292"/>
                <a:gd name="connsiteY30" fmla="*/ 33203 h 1382592"/>
                <a:gd name="connsiteX31" fmla="*/ 1032996 w 7094292"/>
                <a:gd name="connsiteY31" fmla="*/ 14358 h 1382592"/>
                <a:gd name="connsiteX32" fmla="*/ 1231295 w 7094292"/>
                <a:gd name="connsiteY32" fmla="*/ 3590 h 138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094292" h="1382592">
                  <a:moveTo>
                    <a:pt x="1440524" y="0"/>
                  </a:moveTo>
                  <a:lnTo>
                    <a:pt x="1661464" y="5385"/>
                  </a:lnTo>
                  <a:lnTo>
                    <a:pt x="1895675" y="20191"/>
                  </a:lnTo>
                  <a:lnTo>
                    <a:pt x="2140817" y="45318"/>
                  </a:lnTo>
                  <a:lnTo>
                    <a:pt x="2399230" y="80764"/>
                  </a:lnTo>
                  <a:lnTo>
                    <a:pt x="2668574" y="128774"/>
                  </a:lnTo>
                  <a:lnTo>
                    <a:pt x="2951969" y="188898"/>
                  </a:lnTo>
                  <a:lnTo>
                    <a:pt x="3248637" y="262483"/>
                  </a:lnTo>
                  <a:lnTo>
                    <a:pt x="3557796" y="349528"/>
                  </a:lnTo>
                  <a:lnTo>
                    <a:pt x="3881008" y="451829"/>
                  </a:lnTo>
                  <a:lnTo>
                    <a:pt x="4047298" y="509262"/>
                  </a:lnTo>
                  <a:lnTo>
                    <a:pt x="4211246" y="566694"/>
                  </a:lnTo>
                  <a:lnTo>
                    <a:pt x="4532896" y="675276"/>
                  </a:lnTo>
                  <a:lnTo>
                    <a:pt x="4845179" y="778026"/>
                  </a:lnTo>
                  <a:lnTo>
                    <a:pt x="5149654" y="873596"/>
                  </a:lnTo>
                  <a:lnTo>
                    <a:pt x="5445540" y="963334"/>
                  </a:lnTo>
                  <a:lnTo>
                    <a:pt x="5732058" y="1046790"/>
                  </a:lnTo>
                  <a:lnTo>
                    <a:pt x="6012332" y="1124413"/>
                  </a:lnTo>
                  <a:lnTo>
                    <a:pt x="6281675" y="1195306"/>
                  </a:lnTo>
                  <a:lnTo>
                    <a:pt x="6544772" y="1259917"/>
                  </a:lnTo>
                  <a:lnTo>
                    <a:pt x="6797721" y="1319593"/>
                  </a:lnTo>
                  <a:lnTo>
                    <a:pt x="7043643" y="1372538"/>
                  </a:lnTo>
                  <a:lnTo>
                    <a:pt x="7094292" y="1382592"/>
                  </a:lnTo>
                  <a:lnTo>
                    <a:pt x="0" y="1382592"/>
                  </a:lnTo>
                  <a:lnTo>
                    <a:pt x="0" y="232823"/>
                  </a:lnTo>
                  <a:lnTo>
                    <a:pt x="76632" y="205051"/>
                  </a:lnTo>
                  <a:lnTo>
                    <a:pt x="209353" y="162425"/>
                  </a:lnTo>
                  <a:lnTo>
                    <a:pt x="352222" y="122941"/>
                  </a:lnTo>
                  <a:lnTo>
                    <a:pt x="506021" y="87943"/>
                  </a:lnTo>
                  <a:lnTo>
                    <a:pt x="669968" y="57881"/>
                  </a:lnTo>
                  <a:lnTo>
                    <a:pt x="846408" y="33203"/>
                  </a:lnTo>
                  <a:lnTo>
                    <a:pt x="1032996" y="14358"/>
                  </a:lnTo>
                  <a:lnTo>
                    <a:pt x="1231295" y="3590"/>
                  </a:lnTo>
                  <a:close/>
                </a:path>
              </a:pathLst>
            </a:custGeom>
            <a:blipFill>
              <a:blip r:embed="rId2"/>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25" name="Freeform 24"/>
            <p:cNvSpPr>
              <a:spLocks/>
            </p:cNvSpPr>
            <p:nvPr/>
          </p:nvSpPr>
          <p:spPr bwMode="auto">
            <a:xfrm>
              <a:off x="0" y="5214226"/>
              <a:ext cx="9144000" cy="1297833"/>
            </a:xfrm>
            <a:custGeom>
              <a:avLst/>
              <a:gdLst>
                <a:gd name="connsiteX0" fmla="*/ 1167414 w 9144000"/>
                <a:gd name="connsiteY0" fmla="*/ 0 h 1297833"/>
                <a:gd name="connsiteX1" fmla="*/ 1376658 w 9144000"/>
                <a:gd name="connsiteY1" fmla="*/ 449 h 1297833"/>
                <a:gd name="connsiteX2" fmla="*/ 1598393 w 9144000"/>
                <a:gd name="connsiteY2" fmla="*/ 9424 h 1297833"/>
                <a:gd name="connsiteX3" fmla="*/ 1831841 w 9144000"/>
                <a:gd name="connsiteY3" fmla="*/ 26926 h 1297833"/>
                <a:gd name="connsiteX4" fmla="*/ 2079341 w 9144000"/>
                <a:gd name="connsiteY4" fmla="*/ 53403 h 1297833"/>
                <a:gd name="connsiteX5" fmla="*/ 2339334 w 9144000"/>
                <a:gd name="connsiteY5" fmla="*/ 89754 h 1297833"/>
                <a:gd name="connsiteX6" fmla="*/ 2613381 w 9144000"/>
                <a:gd name="connsiteY6" fmla="*/ 135977 h 1297833"/>
                <a:gd name="connsiteX7" fmla="*/ 2901481 w 9144000"/>
                <a:gd name="connsiteY7" fmla="*/ 193867 h 1297833"/>
                <a:gd name="connsiteX8" fmla="*/ 3202073 w 9144000"/>
                <a:gd name="connsiteY8" fmla="*/ 263426 h 1297833"/>
                <a:gd name="connsiteX9" fmla="*/ 3518281 w 9144000"/>
                <a:gd name="connsiteY9" fmla="*/ 345102 h 1297833"/>
                <a:gd name="connsiteX10" fmla="*/ 3848542 w 9144000"/>
                <a:gd name="connsiteY10" fmla="*/ 439791 h 1297833"/>
                <a:gd name="connsiteX11" fmla="*/ 4021090 w 9144000"/>
                <a:gd name="connsiteY11" fmla="*/ 493643 h 1297833"/>
                <a:gd name="connsiteX12" fmla="*/ 4207692 w 9144000"/>
                <a:gd name="connsiteY12" fmla="*/ 551534 h 1297833"/>
                <a:gd name="connsiteX13" fmla="*/ 4570745 w 9144000"/>
                <a:gd name="connsiteY13" fmla="*/ 659687 h 1297833"/>
                <a:gd name="connsiteX14" fmla="*/ 4918183 w 9144000"/>
                <a:gd name="connsiteY14" fmla="*/ 756621 h 1297833"/>
                <a:gd name="connsiteX15" fmla="*/ 5251567 w 9144000"/>
                <a:gd name="connsiteY15" fmla="*/ 843233 h 1297833"/>
                <a:gd name="connsiteX16" fmla="*/ 5570898 w 9144000"/>
                <a:gd name="connsiteY16" fmla="*/ 919972 h 1297833"/>
                <a:gd name="connsiteX17" fmla="*/ 5875394 w 9144000"/>
                <a:gd name="connsiteY17" fmla="*/ 986389 h 1297833"/>
                <a:gd name="connsiteX18" fmla="*/ 6168179 w 9144000"/>
                <a:gd name="connsiteY18" fmla="*/ 1044280 h 1297833"/>
                <a:gd name="connsiteX19" fmla="*/ 6447690 w 9144000"/>
                <a:gd name="connsiteY19" fmla="*/ 1092747 h 1297833"/>
                <a:gd name="connsiteX20" fmla="*/ 6715491 w 9144000"/>
                <a:gd name="connsiteY20" fmla="*/ 1132687 h 1297833"/>
                <a:gd name="connsiteX21" fmla="*/ 6969238 w 9144000"/>
                <a:gd name="connsiteY21" fmla="*/ 1164101 h 1297833"/>
                <a:gd name="connsiteX22" fmla="*/ 7213616 w 9144000"/>
                <a:gd name="connsiteY22" fmla="*/ 1187437 h 1297833"/>
                <a:gd name="connsiteX23" fmla="*/ 7445501 w 9144000"/>
                <a:gd name="connsiteY23" fmla="*/ 1203143 h 1297833"/>
                <a:gd name="connsiteX24" fmla="*/ 7666456 w 9144000"/>
                <a:gd name="connsiteY24" fmla="*/ 1211670 h 1297833"/>
                <a:gd name="connsiteX25" fmla="*/ 7876480 w 9144000"/>
                <a:gd name="connsiteY25" fmla="*/ 1213465 h 1297833"/>
                <a:gd name="connsiteX26" fmla="*/ 8077135 w 9144000"/>
                <a:gd name="connsiteY26" fmla="*/ 1208080 h 1297833"/>
                <a:gd name="connsiteX27" fmla="*/ 8268421 w 9144000"/>
                <a:gd name="connsiteY27" fmla="*/ 1196412 h 1297833"/>
                <a:gd name="connsiteX28" fmla="*/ 8448777 w 9144000"/>
                <a:gd name="connsiteY28" fmla="*/ 1179808 h 1297833"/>
                <a:gd name="connsiteX29" fmla="*/ 8622105 w 9144000"/>
                <a:gd name="connsiteY29" fmla="*/ 1156472 h 1297833"/>
                <a:gd name="connsiteX30" fmla="*/ 8786065 w 9144000"/>
                <a:gd name="connsiteY30" fmla="*/ 1128648 h 1297833"/>
                <a:gd name="connsiteX31" fmla="*/ 8941436 w 9144000"/>
                <a:gd name="connsiteY31" fmla="*/ 1095888 h 1297833"/>
                <a:gd name="connsiteX32" fmla="*/ 9089780 w 9144000"/>
                <a:gd name="connsiteY32" fmla="*/ 1058192 h 1297833"/>
                <a:gd name="connsiteX33" fmla="*/ 9144000 w 9144000"/>
                <a:gd name="connsiteY33" fmla="*/ 1042091 h 1297833"/>
                <a:gd name="connsiteX34" fmla="*/ 9144000 w 9144000"/>
                <a:gd name="connsiteY34" fmla="*/ 1193668 h 1297833"/>
                <a:gd name="connsiteX35" fmla="*/ 8996870 w 9144000"/>
                <a:gd name="connsiteY35" fmla="*/ 1222889 h 1297833"/>
                <a:gd name="connsiteX36" fmla="*/ 8839157 w 9144000"/>
                <a:gd name="connsiteY36" fmla="*/ 1248469 h 1297833"/>
                <a:gd name="connsiteX37" fmla="*/ 8672855 w 9144000"/>
                <a:gd name="connsiteY37" fmla="*/ 1268215 h 1297833"/>
                <a:gd name="connsiteX38" fmla="*/ 8496403 w 9144000"/>
                <a:gd name="connsiteY38" fmla="*/ 1283921 h 1297833"/>
                <a:gd name="connsiteX39" fmla="*/ 8312144 w 9144000"/>
                <a:gd name="connsiteY39" fmla="*/ 1293346 h 1297833"/>
                <a:gd name="connsiteX40" fmla="*/ 8117735 w 9144000"/>
                <a:gd name="connsiteY40" fmla="*/ 1297833 h 1297833"/>
                <a:gd name="connsiteX41" fmla="*/ 7913176 w 9144000"/>
                <a:gd name="connsiteY41" fmla="*/ 1296038 h 1297833"/>
                <a:gd name="connsiteX42" fmla="*/ 7697686 w 9144000"/>
                <a:gd name="connsiteY42" fmla="*/ 1287512 h 1297833"/>
                <a:gd name="connsiteX43" fmla="*/ 7473608 w 9144000"/>
                <a:gd name="connsiteY43" fmla="*/ 1272702 h 1297833"/>
                <a:gd name="connsiteX44" fmla="*/ 7237038 w 9144000"/>
                <a:gd name="connsiteY44" fmla="*/ 1250713 h 1297833"/>
                <a:gd name="connsiteX45" fmla="*/ 6989538 w 9144000"/>
                <a:gd name="connsiteY45" fmla="*/ 1221992 h 1297833"/>
                <a:gd name="connsiteX46" fmla="*/ 6731106 w 9144000"/>
                <a:gd name="connsiteY46" fmla="*/ 1184744 h 1297833"/>
                <a:gd name="connsiteX47" fmla="*/ 6460183 w 9144000"/>
                <a:gd name="connsiteY47" fmla="*/ 1139867 h 1297833"/>
                <a:gd name="connsiteX48" fmla="*/ 6176767 w 9144000"/>
                <a:gd name="connsiteY48" fmla="*/ 1087362 h 1297833"/>
                <a:gd name="connsiteX49" fmla="*/ 5882421 w 9144000"/>
                <a:gd name="connsiteY49" fmla="*/ 1025881 h 1297833"/>
                <a:gd name="connsiteX50" fmla="*/ 5574801 w 9144000"/>
                <a:gd name="connsiteY50" fmla="*/ 955424 h 1297833"/>
                <a:gd name="connsiteX51" fmla="*/ 5253128 w 9144000"/>
                <a:gd name="connsiteY51" fmla="*/ 876890 h 1297833"/>
                <a:gd name="connsiteX52" fmla="*/ 4918183 w 9144000"/>
                <a:gd name="connsiteY52" fmla="*/ 788034 h 1297833"/>
                <a:gd name="connsiteX53" fmla="*/ 4569183 w 9144000"/>
                <a:gd name="connsiteY53" fmla="*/ 689306 h 1297833"/>
                <a:gd name="connsiteX54" fmla="*/ 4207692 w 9144000"/>
                <a:gd name="connsiteY54" fmla="*/ 581602 h 1297833"/>
                <a:gd name="connsiteX55" fmla="*/ 4021090 w 9144000"/>
                <a:gd name="connsiteY55" fmla="*/ 522813 h 1297833"/>
                <a:gd name="connsiteX56" fmla="*/ 3848542 w 9144000"/>
                <a:gd name="connsiteY56" fmla="*/ 469410 h 1297833"/>
                <a:gd name="connsiteX57" fmla="*/ 3518281 w 9144000"/>
                <a:gd name="connsiteY57" fmla="*/ 376067 h 1297833"/>
                <a:gd name="connsiteX58" fmla="*/ 3202073 w 9144000"/>
                <a:gd name="connsiteY58" fmla="*/ 296635 h 1297833"/>
                <a:gd name="connsiteX59" fmla="*/ 2901481 w 9144000"/>
                <a:gd name="connsiteY59" fmla="*/ 229769 h 1297833"/>
                <a:gd name="connsiteX60" fmla="*/ 2613381 w 9144000"/>
                <a:gd name="connsiteY60" fmla="*/ 176366 h 1297833"/>
                <a:gd name="connsiteX61" fmla="*/ 2339334 w 9144000"/>
                <a:gd name="connsiteY61" fmla="*/ 135079 h 1297833"/>
                <a:gd name="connsiteX62" fmla="*/ 2079341 w 9144000"/>
                <a:gd name="connsiteY62" fmla="*/ 104563 h 1297833"/>
                <a:gd name="connsiteX63" fmla="*/ 1831841 w 9144000"/>
                <a:gd name="connsiteY63" fmla="*/ 84368 h 1297833"/>
                <a:gd name="connsiteX64" fmla="*/ 1598393 w 9144000"/>
                <a:gd name="connsiteY64" fmla="*/ 74047 h 1297833"/>
                <a:gd name="connsiteX65" fmla="*/ 1376658 w 9144000"/>
                <a:gd name="connsiteY65" fmla="*/ 72700 h 1297833"/>
                <a:gd name="connsiteX66" fmla="*/ 1167414 w 9144000"/>
                <a:gd name="connsiteY66" fmla="*/ 79881 h 1297833"/>
                <a:gd name="connsiteX67" fmla="*/ 970663 w 9144000"/>
                <a:gd name="connsiteY67" fmla="*/ 94241 h 1297833"/>
                <a:gd name="connsiteX68" fmla="*/ 785623 w 9144000"/>
                <a:gd name="connsiteY68" fmla="*/ 115333 h 1297833"/>
                <a:gd name="connsiteX69" fmla="*/ 612294 w 9144000"/>
                <a:gd name="connsiteY69" fmla="*/ 142708 h 1297833"/>
                <a:gd name="connsiteX70" fmla="*/ 450677 w 9144000"/>
                <a:gd name="connsiteY70" fmla="*/ 175019 h 1297833"/>
                <a:gd name="connsiteX71" fmla="*/ 299990 w 9144000"/>
                <a:gd name="connsiteY71" fmla="*/ 211818 h 1297833"/>
                <a:gd name="connsiteX72" fmla="*/ 160234 w 9144000"/>
                <a:gd name="connsiteY72" fmla="*/ 252656 h 1297833"/>
                <a:gd name="connsiteX73" fmla="*/ 31409 w 9144000"/>
                <a:gd name="connsiteY73" fmla="*/ 296635 h 1297833"/>
                <a:gd name="connsiteX74" fmla="*/ 0 w 9144000"/>
                <a:gd name="connsiteY74" fmla="*/ 308749 h 1297833"/>
                <a:gd name="connsiteX75" fmla="*/ 0 w 9144000"/>
                <a:gd name="connsiteY75" fmla="*/ 161990 h 1297833"/>
                <a:gd name="connsiteX76" fmla="*/ 31409 w 9144000"/>
                <a:gd name="connsiteY76" fmla="*/ 152132 h 1297833"/>
                <a:gd name="connsiteX77" fmla="*/ 160234 w 9144000"/>
                <a:gd name="connsiteY77" fmla="*/ 118026 h 1297833"/>
                <a:gd name="connsiteX78" fmla="*/ 299990 w 9144000"/>
                <a:gd name="connsiteY78" fmla="*/ 86612 h 1297833"/>
                <a:gd name="connsiteX79" fmla="*/ 450677 w 9144000"/>
                <a:gd name="connsiteY79" fmla="*/ 59237 h 1297833"/>
                <a:gd name="connsiteX80" fmla="*/ 612294 w 9144000"/>
                <a:gd name="connsiteY80" fmla="*/ 35902 h 1297833"/>
                <a:gd name="connsiteX81" fmla="*/ 785623 w 9144000"/>
                <a:gd name="connsiteY81" fmla="*/ 17951 h 1297833"/>
                <a:gd name="connsiteX82" fmla="*/ 970663 w 9144000"/>
                <a:gd name="connsiteY82" fmla="*/ 5834 h 129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9144000" h="1297833">
                  <a:moveTo>
                    <a:pt x="1167414" y="0"/>
                  </a:moveTo>
                  <a:lnTo>
                    <a:pt x="1376658" y="449"/>
                  </a:lnTo>
                  <a:lnTo>
                    <a:pt x="1598393" y="9424"/>
                  </a:lnTo>
                  <a:lnTo>
                    <a:pt x="1831841" y="26926"/>
                  </a:lnTo>
                  <a:lnTo>
                    <a:pt x="2079341" y="53403"/>
                  </a:lnTo>
                  <a:lnTo>
                    <a:pt x="2339334" y="89754"/>
                  </a:lnTo>
                  <a:lnTo>
                    <a:pt x="2613381" y="135977"/>
                  </a:lnTo>
                  <a:lnTo>
                    <a:pt x="2901481" y="193867"/>
                  </a:lnTo>
                  <a:lnTo>
                    <a:pt x="3202073" y="263426"/>
                  </a:lnTo>
                  <a:lnTo>
                    <a:pt x="3518281" y="345102"/>
                  </a:lnTo>
                  <a:lnTo>
                    <a:pt x="3848542" y="439791"/>
                  </a:lnTo>
                  <a:lnTo>
                    <a:pt x="4021090" y="493643"/>
                  </a:lnTo>
                  <a:lnTo>
                    <a:pt x="4207692" y="551534"/>
                  </a:lnTo>
                  <a:lnTo>
                    <a:pt x="4570745" y="659687"/>
                  </a:lnTo>
                  <a:lnTo>
                    <a:pt x="4918183" y="756621"/>
                  </a:lnTo>
                  <a:lnTo>
                    <a:pt x="5251567" y="843233"/>
                  </a:lnTo>
                  <a:lnTo>
                    <a:pt x="5570898" y="919972"/>
                  </a:lnTo>
                  <a:lnTo>
                    <a:pt x="5875394" y="986389"/>
                  </a:lnTo>
                  <a:lnTo>
                    <a:pt x="6168179" y="1044280"/>
                  </a:lnTo>
                  <a:lnTo>
                    <a:pt x="6447690" y="1092747"/>
                  </a:lnTo>
                  <a:lnTo>
                    <a:pt x="6715491" y="1132687"/>
                  </a:lnTo>
                  <a:lnTo>
                    <a:pt x="6969238" y="1164101"/>
                  </a:lnTo>
                  <a:lnTo>
                    <a:pt x="7213616" y="1187437"/>
                  </a:lnTo>
                  <a:lnTo>
                    <a:pt x="7445501" y="1203143"/>
                  </a:lnTo>
                  <a:lnTo>
                    <a:pt x="7666456" y="1211670"/>
                  </a:lnTo>
                  <a:lnTo>
                    <a:pt x="7876480" y="1213465"/>
                  </a:lnTo>
                  <a:lnTo>
                    <a:pt x="8077135" y="1208080"/>
                  </a:lnTo>
                  <a:lnTo>
                    <a:pt x="8268421" y="1196412"/>
                  </a:lnTo>
                  <a:lnTo>
                    <a:pt x="8448777" y="1179808"/>
                  </a:lnTo>
                  <a:lnTo>
                    <a:pt x="8622105" y="1156472"/>
                  </a:lnTo>
                  <a:lnTo>
                    <a:pt x="8786065" y="1128648"/>
                  </a:lnTo>
                  <a:lnTo>
                    <a:pt x="8941436" y="1095888"/>
                  </a:lnTo>
                  <a:lnTo>
                    <a:pt x="9089780" y="1058192"/>
                  </a:lnTo>
                  <a:lnTo>
                    <a:pt x="9144000" y="1042091"/>
                  </a:lnTo>
                  <a:lnTo>
                    <a:pt x="9144000" y="1193668"/>
                  </a:lnTo>
                  <a:lnTo>
                    <a:pt x="8996870" y="1222889"/>
                  </a:lnTo>
                  <a:lnTo>
                    <a:pt x="8839157" y="1248469"/>
                  </a:lnTo>
                  <a:lnTo>
                    <a:pt x="8672855" y="1268215"/>
                  </a:lnTo>
                  <a:lnTo>
                    <a:pt x="8496403" y="1283921"/>
                  </a:lnTo>
                  <a:lnTo>
                    <a:pt x="8312144" y="1293346"/>
                  </a:lnTo>
                  <a:lnTo>
                    <a:pt x="8117735" y="1297833"/>
                  </a:lnTo>
                  <a:lnTo>
                    <a:pt x="7913176" y="1296038"/>
                  </a:lnTo>
                  <a:lnTo>
                    <a:pt x="7697686" y="1287512"/>
                  </a:lnTo>
                  <a:lnTo>
                    <a:pt x="7473608" y="1272702"/>
                  </a:lnTo>
                  <a:lnTo>
                    <a:pt x="7237038" y="1250713"/>
                  </a:lnTo>
                  <a:lnTo>
                    <a:pt x="6989538" y="1221992"/>
                  </a:lnTo>
                  <a:lnTo>
                    <a:pt x="6731106" y="1184744"/>
                  </a:lnTo>
                  <a:lnTo>
                    <a:pt x="6460183" y="1139867"/>
                  </a:lnTo>
                  <a:lnTo>
                    <a:pt x="6176767" y="1087362"/>
                  </a:lnTo>
                  <a:lnTo>
                    <a:pt x="5882421" y="1025881"/>
                  </a:lnTo>
                  <a:lnTo>
                    <a:pt x="5574801" y="955424"/>
                  </a:lnTo>
                  <a:lnTo>
                    <a:pt x="5253128" y="876890"/>
                  </a:lnTo>
                  <a:lnTo>
                    <a:pt x="4918183" y="788034"/>
                  </a:lnTo>
                  <a:lnTo>
                    <a:pt x="4569183" y="689306"/>
                  </a:lnTo>
                  <a:lnTo>
                    <a:pt x="4207692" y="581602"/>
                  </a:lnTo>
                  <a:lnTo>
                    <a:pt x="4021090" y="522813"/>
                  </a:lnTo>
                  <a:lnTo>
                    <a:pt x="3848542" y="469410"/>
                  </a:lnTo>
                  <a:lnTo>
                    <a:pt x="3518281" y="376067"/>
                  </a:lnTo>
                  <a:lnTo>
                    <a:pt x="3202073" y="296635"/>
                  </a:lnTo>
                  <a:lnTo>
                    <a:pt x="2901481" y="229769"/>
                  </a:lnTo>
                  <a:lnTo>
                    <a:pt x="2613381" y="176366"/>
                  </a:lnTo>
                  <a:lnTo>
                    <a:pt x="2339334" y="135079"/>
                  </a:lnTo>
                  <a:lnTo>
                    <a:pt x="2079341" y="104563"/>
                  </a:lnTo>
                  <a:lnTo>
                    <a:pt x="1831841" y="84368"/>
                  </a:lnTo>
                  <a:lnTo>
                    <a:pt x="1598393" y="74047"/>
                  </a:lnTo>
                  <a:lnTo>
                    <a:pt x="1376658" y="72700"/>
                  </a:lnTo>
                  <a:lnTo>
                    <a:pt x="1167414" y="79881"/>
                  </a:lnTo>
                  <a:lnTo>
                    <a:pt x="970663" y="94241"/>
                  </a:lnTo>
                  <a:lnTo>
                    <a:pt x="785623" y="115333"/>
                  </a:lnTo>
                  <a:lnTo>
                    <a:pt x="612294" y="142708"/>
                  </a:lnTo>
                  <a:lnTo>
                    <a:pt x="450677" y="175019"/>
                  </a:lnTo>
                  <a:lnTo>
                    <a:pt x="299990" y="211818"/>
                  </a:lnTo>
                  <a:lnTo>
                    <a:pt x="160234" y="252656"/>
                  </a:lnTo>
                  <a:lnTo>
                    <a:pt x="31409" y="296635"/>
                  </a:lnTo>
                  <a:lnTo>
                    <a:pt x="0" y="308749"/>
                  </a:lnTo>
                  <a:lnTo>
                    <a:pt x="0" y="161990"/>
                  </a:lnTo>
                  <a:lnTo>
                    <a:pt x="31409" y="152132"/>
                  </a:lnTo>
                  <a:lnTo>
                    <a:pt x="160234" y="118026"/>
                  </a:lnTo>
                  <a:lnTo>
                    <a:pt x="299990" y="86612"/>
                  </a:lnTo>
                  <a:lnTo>
                    <a:pt x="450677" y="59237"/>
                  </a:lnTo>
                  <a:lnTo>
                    <a:pt x="612294" y="35902"/>
                  </a:lnTo>
                  <a:lnTo>
                    <a:pt x="785623" y="17951"/>
                  </a:lnTo>
                  <a:lnTo>
                    <a:pt x="970663" y="5834"/>
                  </a:lnTo>
                  <a:close/>
                </a:path>
              </a:pathLst>
            </a:custGeom>
            <a:solidFill>
              <a:srgbClr val="C0C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26" name="Freeform 25"/>
            <p:cNvSpPr>
              <a:spLocks/>
            </p:cNvSpPr>
            <p:nvPr/>
          </p:nvSpPr>
          <p:spPr bwMode="auto">
            <a:xfrm>
              <a:off x="0" y="5071518"/>
              <a:ext cx="4263906" cy="662844"/>
            </a:xfrm>
            <a:custGeom>
              <a:avLst/>
              <a:gdLst>
                <a:gd name="connsiteX0" fmla="*/ 1183641 w 4263906"/>
                <a:gd name="connsiteY0" fmla="*/ 0 h 662844"/>
                <a:gd name="connsiteX1" fmla="*/ 1376548 w 4263906"/>
                <a:gd name="connsiteY1" fmla="*/ 4485 h 662844"/>
                <a:gd name="connsiteX2" fmla="*/ 1577265 w 4263906"/>
                <a:gd name="connsiteY2" fmla="*/ 15697 h 662844"/>
                <a:gd name="connsiteX3" fmla="*/ 1789697 w 4263906"/>
                <a:gd name="connsiteY3" fmla="*/ 33636 h 662844"/>
                <a:gd name="connsiteX4" fmla="*/ 2011501 w 4263906"/>
                <a:gd name="connsiteY4" fmla="*/ 58302 h 662844"/>
                <a:gd name="connsiteX5" fmla="*/ 2243458 w 4263906"/>
                <a:gd name="connsiteY5" fmla="*/ 91040 h 662844"/>
                <a:gd name="connsiteX6" fmla="*/ 2484787 w 4263906"/>
                <a:gd name="connsiteY6" fmla="*/ 131851 h 662844"/>
                <a:gd name="connsiteX7" fmla="*/ 2737051 w 4263906"/>
                <a:gd name="connsiteY7" fmla="*/ 181632 h 662844"/>
                <a:gd name="connsiteX8" fmla="*/ 3000248 w 4263906"/>
                <a:gd name="connsiteY8" fmla="*/ 240830 h 662844"/>
                <a:gd name="connsiteX9" fmla="*/ 3273598 w 4263906"/>
                <a:gd name="connsiteY9" fmla="*/ 309447 h 662844"/>
                <a:gd name="connsiteX10" fmla="*/ 3557101 w 4263906"/>
                <a:gd name="connsiteY10" fmla="*/ 388378 h 662844"/>
                <a:gd name="connsiteX11" fmla="*/ 3852319 w 4263906"/>
                <a:gd name="connsiteY11" fmla="*/ 478073 h 662844"/>
                <a:gd name="connsiteX12" fmla="*/ 4004614 w 4263906"/>
                <a:gd name="connsiteY12" fmla="*/ 527853 h 662844"/>
                <a:gd name="connsiteX13" fmla="*/ 4124888 w 4263906"/>
                <a:gd name="connsiteY13" fmla="*/ 567767 h 662844"/>
                <a:gd name="connsiteX14" fmla="*/ 4241257 w 4263906"/>
                <a:gd name="connsiteY14" fmla="*/ 606336 h 662844"/>
                <a:gd name="connsiteX15" fmla="*/ 4263906 w 4263906"/>
                <a:gd name="connsiteY15" fmla="*/ 662844 h 662844"/>
                <a:gd name="connsiteX16" fmla="*/ 4143632 w 4263906"/>
                <a:gd name="connsiteY16" fmla="*/ 626069 h 662844"/>
                <a:gd name="connsiteX17" fmla="*/ 4022577 w 4263906"/>
                <a:gd name="connsiteY17" fmla="*/ 587949 h 662844"/>
                <a:gd name="connsiteX18" fmla="*/ 3849976 w 4263906"/>
                <a:gd name="connsiteY18" fmla="*/ 535029 h 662844"/>
                <a:gd name="connsiteX19" fmla="*/ 3519613 w 4263906"/>
                <a:gd name="connsiteY19" fmla="*/ 439952 h 662844"/>
                <a:gd name="connsiteX20" fmla="*/ 3203308 w 4263906"/>
                <a:gd name="connsiteY20" fmla="*/ 357882 h 662844"/>
                <a:gd name="connsiteX21" fmla="*/ 2902623 w 4263906"/>
                <a:gd name="connsiteY21" fmla="*/ 288817 h 662844"/>
                <a:gd name="connsiteX22" fmla="*/ 2614433 w 4263906"/>
                <a:gd name="connsiteY22" fmla="*/ 231412 h 662844"/>
                <a:gd name="connsiteX23" fmla="*/ 2340302 w 4263906"/>
                <a:gd name="connsiteY23" fmla="*/ 184771 h 662844"/>
                <a:gd name="connsiteX24" fmla="*/ 2080229 w 4263906"/>
                <a:gd name="connsiteY24" fmla="*/ 149342 h 662844"/>
                <a:gd name="connsiteX25" fmla="*/ 1832652 w 4263906"/>
                <a:gd name="connsiteY25" fmla="*/ 123330 h 662844"/>
                <a:gd name="connsiteX26" fmla="*/ 1599133 w 4263906"/>
                <a:gd name="connsiteY26" fmla="*/ 106288 h 662844"/>
                <a:gd name="connsiteX27" fmla="*/ 1377329 w 4263906"/>
                <a:gd name="connsiteY27" fmla="*/ 97767 h 662844"/>
                <a:gd name="connsiteX28" fmla="*/ 1168021 w 4263906"/>
                <a:gd name="connsiteY28" fmla="*/ 96870 h 662844"/>
                <a:gd name="connsiteX29" fmla="*/ 971209 w 4263906"/>
                <a:gd name="connsiteY29" fmla="*/ 103598 h 662844"/>
                <a:gd name="connsiteX30" fmla="*/ 786112 w 4263906"/>
                <a:gd name="connsiteY30" fmla="*/ 116603 h 662844"/>
                <a:gd name="connsiteX31" fmla="*/ 612730 w 4263906"/>
                <a:gd name="connsiteY31" fmla="*/ 134991 h 662844"/>
                <a:gd name="connsiteX32" fmla="*/ 451063 w 4263906"/>
                <a:gd name="connsiteY32" fmla="*/ 158311 h 662844"/>
                <a:gd name="connsiteX33" fmla="*/ 300330 w 4263906"/>
                <a:gd name="connsiteY33" fmla="*/ 186117 h 662844"/>
                <a:gd name="connsiteX34" fmla="*/ 160531 w 4263906"/>
                <a:gd name="connsiteY34" fmla="*/ 218407 h 662844"/>
                <a:gd name="connsiteX35" fmla="*/ 31665 w 4263906"/>
                <a:gd name="connsiteY35" fmla="*/ 253388 h 662844"/>
                <a:gd name="connsiteX36" fmla="*/ 0 w 4263906"/>
                <a:gd name="connsiteY36" fmla="*/ 263197 h 662844"/>
                <a:gd name="connsiteX37" fmla="*/ 0 w 4263906"/>
                <a:gd name="connsiteY37" fmla="*/ 125177 h 662844"/>
                <a:gd name="connsiteX38" fmla="*/ 104299 w 4263906"/>
                <a:gd name="connsiteY38" fmla="*/ 100907 h 662844"/>
                <a:gd name="connsiteX39" fmla="*/ 231602 w 4263906"/>
                <a:gd name="connsiteY39" fmla="*/ 75792 h 662844"/>
                <a:gd name="connsiteX40" fmla="*/ 366715 w 4263906"/>
                <a:gd name="connsiteY40" fmla="*/ 52920 h 662844"/>
                <a:gd name="connsiteX41" fmla="*/ 511200 w 4263906"/>
                <a:gd name="connsiteY41" fmla="*/ 33636 h 662844"/>
                <a:gd name="connsiteX42" fmla="*/ 665838 w 4263906"/>
                <a:gd name="connsiteY42" fmla="*/ 18836 h 662844"/>
                <a:gd name="connsiteX43" fmla="*/ 829848 w 4263906"/>
                <a:gd name="connsiteY43" fmla="*/ 7176 h 662844"/>
                <a:gd name="connsiteX44" fmla="*/ 1001668 w 4263906"/>
                <a:gd name="connsiteY44" fmla="*/ 897 h 66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263906" h="662844">
                  <a:moveTo>
                    <a:pt x="1183641" y="0"/>
                  </a:moveTo>
                  <a:lnTo>
                    <a:pt x="1376548" y="4485"/>
                  </a:lnTo>
                  <a:lnTo>
                    <a:pt x="1577265" y="15697"/>
                  </a:lnTo>
                  <a:lnTo>
                    <a:pt x="1789697" y="33636"/>
                  </a:lnTo>
                  <a:lnTo>
                    <a:pt x="2011501" y="58302"/>
                  </a:lnTo>
                  <a:lnTo>
                    <a:pt x="2243458" y="91040"/>
                  </a:lnTo>
                  <a:lnTo>
                    <a:pt x="2484787" y="131851"/>
                  </a:lnTo>
                  <a:lnTo>
                    <a:pt x="2737051" y="181632"/>
                  </a:lnTo>
                  <a:lnTo>
                    <a:pt x="3000248" y="240830"/>
                  </a:lnTo>
                  <a:lnTo>
                    <a:pt x="3273598" y="309447"/>
                  </a:lnTo>
                  <a:lnTo>
                    <a:pt x="3557101" y="388378"/>
                  </a:lnTo>
                  <a:lnTo>
                    <a:pt x="3852319" y="478073"/>
                  </a:lnTo>
                  <a:lnTo>
                    <a:pt x="4004614" y="527853"/>
                  </a:lnTo>
                  <a:lnTo>
                    <a:pt x="4124888" y="567767"/>
                  </a:lnTo>
                  <a:lnTo>
                    <a:pt x="4241257" y="606336"/>
                  </a:lnTo>
                  <a:lnTo>
                    <a:pt x="4263906" y="662844"/>
                  </a:lnTo>
                  <a:lnTo>
                    <a:pt x="4143632" y="626069"/>
                  </a:lnTo>
                  <a:lnTo>
                    <a:pt x="4022577" y="587949"/>
                  </a:lnTo>
                  <a:lnTo>
                    <a:pt x="3849976" y="535029"/>
                  </a:lnTo>
                  <a:lnTo>
                    <a:pt x="3519613" y="439952"/>
                  </a:lnTo>
                  <a:lnTo>
                    <a:pt x="3203308" y="357882"/>
                  </a:lnTo>
                  <a:lnTo>
                    <a:pt x="2902623" y="288817"/>
                  </a:lnTo>
                  <a:lnTo>
                    <a:pt x="2614433" y="231412"/>
                  </a:lnTo>
                  <a:lnTo>
                    <a:pt x="2340302" y="184771"/>
                  </a:lnTo>
                  <a:lnTo>
                    <a:pt x="2080229" y="149342"/>
                  </a:lnTo>
                  <a:lnTo>
                    <a:pt x="1832652" y="123330"/>
                  </a:lnTo>
                  <a:lnTo>
                    <a:pt x="1599133" y="106288"/>
                  </a:lnTo>
                  <a:lnTo>
                    <a:pt x="1377329" y="97767"/>
                  </a:lnTo>
                  <a:lnTo>
                    <a:pt x="1168021" y="96870"/>
                  </a:lnTo>
                  <a:lnTo>
                    <a:pt x="971209" y="103598"/>
                  </a:lnTo>
                  <a:lnTo>
                    <a:pt x="786112" y="116603"/>
                  </a:lnTo>
                  <a:lnTo>
                    <a:pt x="612730" y="134991"/>
                  </a:lnTo>
                  <a:lnTo>
                    <a:pt x="451063" y="158311"/>
                  </a:lnTo>
                  <a:lnTo>
                    <a:pt x="300330" y="186117"/>
                  </a:lnTo>
                  <a:lnTo>
                    <a:pt x="160531" y="218407"/>
                  </a:lnTo>
                  <a:lnTo>
                    <a:pt x="31665" y="253388"/>
                  </a:lnTo>
                  <a:lnTo>
                    <a:pt x="0" y="263197"/>
                  </a:lnTo>
                  <a:lnTo>
                    <a:pt x="0" y="125177"/>
                  </a:lnTo>
                  <a:lnTo>
                    <a:pt x="104299" y="100907"/>
                  </a:lnTo>
                  <a:lnTo>
                    <a:pt x="231602" y="75792"/>
                  </a:lnTo>
                  <a:lnTo>
                    <a:pt x="366715" y="52920"/>
                  </a:lnTo>
                  <a:lnTo>
                    <a:pt x="511200" y="33636"/>
                  </a:lnTo>
                  <a:lnTo>
                    <a:pt x="665838" y="18836"/>
                  </a:lnTo>
                  <a:lnTo>
                    <a:pt x="829848" y="7176"/>
                  </a:lnTo>
                  <a:lnTo>
                    <a:pt x="1001668" y="897"/>
                  </a:lnTo>
                  <a:close/>
                </a:path>
              </a:pathLst>
            </a:custGeom>
            <a:solidFill>
              <a:srgbClr val="3340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27" name="Freeform 26"/>
            <p:cNvSpPr>
              <a:spLocks/>
            </p:cNvSpPr>
            <p:nvPr/>
          </p:nvSpPr>
          <p:spPr bwMode="auto">
            <a:xfrm>
              <a:off x="4256880" y="5842947"/>
              <a:ext cx="4887120" cy="845476"/>
            </a:xfrm>
            <a:custGeom>
              <a:avLst/>
              <a:gdLst>
                <a:gd name="connsiteX0" fmla="*/ 0 w 4887120"/>
                <a:gd name="connsiteY0" fmla="*/ 0 h 845476"/>
                <a:gd name="connsiteX1" fmla="*/ 202191 w 4887120"/>
                <a:gd name="connsiteY1" fmla="*/ 66004 h 845476"/>
                <a:gd name="connsiteX2" fmla="*/ 590960 w 4887120"/>
                <a:gd name="connsiteY2" fmla="*/ 184092 h 845476"/>
                <a:gd name="connsiteX3" fmla="*/ 964896 w 4887120"/>
                <a:gd name="connsiteY3" fmla="*/ 288710 h 845476"/>
                <a:gd name="connsiteX4" fmla="*/ 1322438 w 4887120"/>
                <a:gd name="connsiteY4" fmla="*/ 380756 h 845476"/>
                <a:gd name="connsiteX5" fmla="*/ 1665147 w 4887120"/>
                <a:gd name="connsiteY5" fmla="*/ 458883 h 845476"/>
                <a:gd name="connsiteX6" fmla="*/ 1992244 w 4887120"/>
                <a:gd name="connsiteY6" fmla="*/ 525336 h 845476"/>
                <a:gd name="connsiteX7" fmla="*/ 2305288 w 4887120"/>
                <a:gd name="connsiteY7" fmla="*/ 580563 h 845476"/>
                <a:gd name="connsiteX8" fmla="*/ 2602719 w 4887120"/>
                <a:gd name="connsiteY8" fmla="*/ 625015 h 845476"/>
                <a:gd name="connsiteX9" fmla="*/ 2886099 w 4887120"/>
                <a:gd name="connsiteY9" fmla="*/ 658690 h 845476"/>
                <a:gd name="connsiteX10" fmla="*/ 3154646 w 4887120"/>
                <a:gd name="connsiteY10" fmla="*/ 683385 h 845476"/>
                <a:gd name="connsiteX11" fmla="*/ 3409922 w 4887120"/>
                <a:gd name="connsiteY11" fmla="*/ 698652 h 845476"/>
                <a:gd name="connsiteX12" fmla="*/ 3652707 w 4887120"/>
                <a:gd name="connsiteY12" fmla="*/ 705836 h 845476"/>
                <a:gd name="connsiteX13" fmla="*/ 3880659 w 4887120"/>
                <a:gd name="connsiteY13" fmla="*/ 705387 h 845476"/>
                <a:gd name="connsiteX14" fmla="*/ 4096902 w 4887120"/>
                <a:gd name="connsiteY14" fmla="*/ 697305 h 845476"/>
                <a:gd name="connsiteX15" fmla="*/ 4300654 w 4887120"/>
                <a:gd name="connsiteY15" fmla="*/ 683385 h 845476"/>
                <a:gd name="connsiteX16" fmla="*/ 4491135 w 4887120"/>
                <a:gd name="connsiteY16" fmla="*/ 663180 h 845476"/>
                <a:gd name="connsiteX17" fmla="*/ 4669906 w 4887120"/>
                <a:gd name="connsiteY17" fmla="*/ 638036 h 845476"/>
                <a:gd name="connsiteX18" fmla="*/ 4836186 w 4887120"/>
                <a:gd name="connsiteY18" fmla="*/ 608402 h 845476"/>
                <a:gd name="connsiteX19" fmla="*/ 4887120 w 4887120"/>
                <a:gd name="connsiteY19" fmla="*/ 597361 h 845476"/>
                <a:gd name="connsiteX20" fmla="*/ 4887120 w 4887120"/>
                <a:gd name="connsiteY20" fmla="*/ 782168 h 845476"/>
                <a:gd name="connsiteX21" fmla="*/ 4884588 w 4887120"/>
                <a:gd name="connsiteY21" fmla="*/ 782616 h 845476"/>
                <a:gd name="connsiteX22" fmla="*/ 4722210 w 4887120"/>
                <a:gd name="connsiteY22" fmla="*/ 805964 h 845476"/>
                <a:gd name="connsiteX23" fmla="*/ 4546562 w 4887120"/>
                <a:gd name="connsiteY23" fmla="*/ 824373 h 845476"/>
                <a:gd name="connsiteX24" fmla="*/ 4357642 w 4887120"/>
                <a:gd name="connsiteY24" fmla="*/ 837843 h 845476"/>
                <a:gd name="connsiteX25" fmla="*/ 4157794 w 4887120"/>
                <a:gd name="connsiteY25" fmla="*/ 845027 h 845476"/>
                <a:gd name="connsiteX26" fmla="*/ 3943893 w 4887120"/>
                <a:gd name="connsiteY26" fmla="*/ 845476 h 845476"/>
                <a:gd name="connsiteX27" fmla="*/ 3715940 w 4887120"/>
                <a:gd name="connsiteY27" fmla="*/ 839190 h 845476"/>
                <a:gd name="connsiteX28" fmla="*/ 3475497 w 4887120"/>
                <a:gd name="connsiteY28" fmla="*/ 824822 h 845476"/>
                <a:gd name="connsiteX29" fmla="*/ 3220221 w 4887120"/>
                <a:gd name="connsiteY29" fmla="*/ 802821 h 845476"/>
                <a:gd name="connsiteX30" fmla="*/ 2950113 w 4887120"/>
                <a:gd name="connsiteY30" fmla="*/ 771390 h 845476"/>
                <a:gd name="connsiteX31" fmla="*/ 2665953 w 4887120"/>
                <a:gd name="connsiteY31" fmla="*/ 730531 h 845476"/>
                <a:gd name="connsiteX32" fmla="*/ 2366960 w 4887120"/>
                <a:gd name="connsiteY32" fmla="*/ 679793 h 845476"/>
                <a:gd name="connsiteX33" fmla="*/ 2052354 w 4887120"/>
                <a:gd name="connsiteY33" fmla="*/ 618729 h 845476"/>
                <a:gd name="connsiteX34" fmla="*/ 1720574 w 4887120"/>
                <a:gd name="connsiteY34" fmla="*/ 545541 h 845476"/>
                <a:gd name="connsiteX35" fmla="*/ 1374742 w 4887120"/>
                <a:gd name="connsiteY35" fmla="*/ 460679 h 845476"/>
                <a:gd name="connsiteX36" fmla="*/ 1010174 w 4887120"/>
                <a:gd name="connsiteY36" fmla="*/ 363245 h 845476"/>
                <a:gd name="connsiteX37" fmla="*/ 629993 w 4887120"/>
                <a:gd name="connsiteY37" fmla="*/ 253239 h 845476"/>
                <a:gd name="connsiteX38" fmla="*/ 233417 w 4887120"/>
                <a:gd name="connsiteY38" fmla="*/ 129314 h 845476"/>
                <a:gd name="connsiteX39" fmla="*/ 26543 w 4887120"/>
                <a:gd name="connsiteY39" fmla="*/ 61065 h 84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887120" h="845476">
                  <a:moveTo>
                    <a:pt x="0" y="0"/>
                  </a:moveTo>
                  <a:lnTo>
                    <a:pt x="202191" y="66004"/>
                  </a:lnTo>
                  <a:lnTo>
                    <a:pt x="590960" y="184092"/>
                  </a:lnTo>
                  <a:lnTo>
                    <a:pt x="964896" y="288710"/>
                  </a:lnTo>
                  <a:lnTo>
                    <a:pt x="1322438" y="380756"/>
                  </a:lnTo>
                  <a:lnTo>
                    <a:pt x="1665147" y="458883"/>
                  </a:lnTo>
                  <a:lnTo>
                    <a:pt x="1992244" y="525336"/>
                  </a:lnTo>
                  <a:lnTo>
                    <a:pt x="2305288" y="580563"/>
                  </a:lnTo>
                  <a:lnTo>
                    <a:pt x="2602719" y="625015"/>
                  </a:lnTo>
                  <a:lnTo>
                    <a:pt x="2886099" y="658690"/>
                  </a:lnTo>
                  <a:lnTo>
                    <a:pt x="3154646" y="683385"/>
                  </a:lnTo>
                  <a:lnTo>
                    <a:pt x="3409922" y="698652"/>
                  </a:lnTo>
                  <a:lnTo>
                    <a:pt x="3652707" y="705836"/>
                  </a:lnTo>
                  <a:lnTo>
                    <a:pt x="3880659" y="705387"/>
                  </a:lnTo>
                  <a:lnTo>
                    <a:pt x="4096902" y="697305"/>
                  </a:lnTo>
                  <a:lnTo>
                    <a:pt x="4300654" y="683385"/>
                  </a:lnTo>
                  <a:lnTo>
                    <a:pt x="4491135" y="663180"/>
                  </a:lnTo>
                  <a:lnTo>
                    <a:pt x="4669906" y="638036"/>
                  </a:lnTo>
                  <a:lnTo>
                    <a:pt x="4836186" y="608402"/>
                  </a:lnTo>
                  <a:lnTo>
                    <a:pt x="4887120" y="597361"/>
                  </a:lnTo>
                  <a:lnTo>
                    <a:pt x="4887120" y="782168"/>
                  </a:lnTo>
                  <a:lnTo>
                    <a:pt x="4884588" y="782616"/>
                  </a:lnTo>
                  <a:lnTo>
                    <a:pt x="4722210" y="805964"/>
                  </a:lnTo>
                  <a:lnTo>
                    <a:pt x="4546562" y="824373"/>
                  </a:lnTo>
                  <a:lnTo>
                    <a:pt x="4357642" y="837843"/>
                  </a:lnTo>
                  <a:lnTo>
                    <a:pt x="4157794" y="845027"/>
                  </a:lnTo>
                  <a:lnTo>
                    <a:pt x="3943893" y="845476"/>
                  </a:lnTo>
                  <a:lnTo>
                    <a:pt x="3715940" y="839190"/>
                  </a:lnTo>
                  <a:lnTo>
                    <a:pt x="3475497" y="824822"/>
                  </a:lnTo>
                  <a:lnTo>
                    <a:pt x="3220221" y="802821"/>
                  </a:lnTo>
                  <a:lnTo>
                    <a:pt x="2950113" y="771390"/>
                  </a:lnTo>
                  <a:lnTo>
                    <a:pt x="2665953" y="730531"/>
                  </a:lnTo>
                  <a:lnTo>
                    <a:pt x="2366960" y="679793"/>
                  </a:lnTo>
                  <a:lnTo>
                    <a:pt x="2052354" y="618729"/>
                  </a:lnTo>
                  <a:lnTo>
                    <a:pt x="1720574" y="545541"/>
                  </a:lnTo>
                  <a:lnTo>
                    <a:pt x="1374742" y="460679"/>
                  </a:lnTo>
                  <a:lnTo>
                    <a:pt x="1010174" y="363245"/>
                  </a:lnTo>
                  <a:lnTo>
                    <a:pt x="629993" y="253239"/>
                  </a:lnTo>
                  <a:lnTo>
                    <a:pt x="233417" y="129314"/>
                  </a:lnTo>
                  <a:lnTo>
                    <a:pt x="26543" y="61065"/>
                  </a:lnTo>
                  <a:close/>
                </a:path>
              </a:pathLst>
            </a:custGeom>
            <a:solidFill>
              <a:srgbClr val="B20D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sp>
        <p:nvSpPr>
          <p:cNvPr id="2" name="Title 1"/>
          <p:cNvSpPr>
            <a:spLocks noGrp="1"/>
          </p:cNvSpPr>
          <p:nvPr userDrawn="1">
            <p:ph type="title"/>
          </p:nvPr>
        </p:nvSpPr>
        <p:spPr/>
        <p:txBody>
          <a:bodyPr/>
          <a:lstStyle>
            <a:lvl1pPr>
              <a:defRPr b="1">
                <a:solidFill>
                  <a:srgbClr val="33408D"/>
                </a:solidFill>
                <a:latin typeface="+mn-lt"/>
              </a:defRPr>
            </a:lvl1pPr>
          </a:lstStyle>
          <a:p>
            <a:r>
              <a:rPr lang="en-US"/>
              <a:t>Click to edit Master title style</a:t>
            </a:r>
          </a:p>
        </p:txBody>
      </p:sp>
      <p:sp>
        <p:nvSpPr>
          <p:cNvPr id="3" name="Content Placeholder 2"/>
          <p:cNvSpPr>
            <a:spLocks noGrp="1"/>
          </p:cNvSpPr>
          <p:nvPr userDrawn="1">
            <p:ph idx="1"/>
          </p:nvPr>
        </p:nvSpPr>
        <p:spPr>
          <a:xfrm>
            <a:off x="628650" y="1825625"/>
            <a:ext cx="7886700" cy="4351338"/>
          </a:xfrm>
        </p:spPr>
        <p:txBody>
          <a:bodyPr/>
          <a:lstStyle>
            <a:lvl1pPr>
              <a:defRPr>
                <a:solidFill>
                  <a:srgbClr val="33408D"/>
                </a:solidFill>
              </a:defRPr>
            </a:lvl1pPr>
            <a:lvl2pPr>
              <a:defRPr>
                <a:solidFill>
                  <a:srgbClr val="33408D"/>
                </a:solidFill>
              </a:defRPr>
            </a:lvl2pPr>
            <a:lvl3pPr>
              <a:defRPr>
                <a:solidFill>
                  <a:srgbClr val="33408D"/>
                </a:solidFill>
              </a:defRPr>
            </a:lvl3pPr>
            <a:lvl4pPr>
              <a:defRPr>
                <a:solidFill>
                  <a:srgbClr val="33408D"/>
                </a:solidFill>
              </a:defRPr>
            </a:lvl4pPr>
            <a:lvl5pPr>
              <a:defRPr>
                <a:solidFill>
                  <a:srgbClr val="33408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userDrawn="1">
            <p:ph type="dt" sz="half" idx="10"/>
          </p:nvPr>
        </p:nvSpPr>
        <p:spPr>
          <a:xfrm>
            <a:off x="628650" y="5720633"/>
            <a:ext cx="2057400" cy="365125"/>
          </a:xfrm>
        </p:spPr>
        <p:txBody>
          <a:bodyPr/>
          <a:lstStyle>
            <a:lvl1pPr>
              <a:defRPr>
                <a:solidFill>
                  <a:schemeClr val="bg1"/>
                </a:solidFill>
              </a:defRPr>
            </a:lvl1pPr>
          </a:lstStyle>
          <a:p>
            <a:r>
              <a:rPr lang="en-US" dirty="0"/>
              <a:t>Your Date Here</a:t>
            </a:r>
          </a:p>
        </p:txBody>
      </p:sp>
      <p:sp>
        <p:nvSpPr>
          <p:cNvPr id="5" name="Footer Placeholder 4"/>
          <p:cNvSpPr>
            <a:spLocks noGrp="1"/>
          </p:cNvSpPr>
          <p:nvPr userDrawn="1">
            <p:ph type="ftr" sz="quarter" idx="11"/>
          </p:nvPr>
        </p:nvSpPr>
        <p:spPr>
          <a:xfrm>
            <a:off x="628650" y="6356350"/>
            <a:ext cx="3086100" cy="365125"/>
          </a:xfrm>
        </p:spPr>
        <p:txBody>
          <a:bodyPr/>
          <a:lstStyle>
            <a:lvl1pPr algn="l">
              <a:defRPr>
                <a:solidFill>
                  <a:schemeClr val="bg1"/>
                </a:solidFill>
              </a:defRPr>
            </a:lvl1pPr>
          </a:lstStyle>
          <a:p>
            <a:r>
              <a:rPr lang="en-US" dirty="0"/>
              <a:t>Your Footer Here</a:t>
            </a:r>
          </a:p>
        </p:txBody>
      </p:sp>
      <p:sp>
        <p:nvSpPr>
          <p:cNvPr id="6" name="Slide Number Placeholder 5"/>
          <p:cNvSpPr>
            <a:spLocks noGrp="1"/>
          </p:cNvSpPr>
          <p:nvPr userDrawn="1">
            <p:ph type="sldNum" sz="quarter" idx="12"/>
          </p:nvPr>
        </p:nvSpPr>
        <p:spPr>
          <a:xfrm>
            <a:off x="4039852" y="6356350"/>
            <a:ext cx="1064296" cy="365125"/>
          </a:xfrm>
        </p:spPr>
        <p:txBody>
          <a:bodyPr/>
          <a:lstStyle>
            <a:lvl1pPr algn="ctr">
              <a:defRPr>
                <a:solidFill>
                  <a:schemeClr val="bg1"/>
                </a:solidFill>
              </a:defRPr>
            </a:lvl1pPr>
          </a:lstStyle>
          <a:p>
            <a:fld id="{ACC9C451-86A5-4877-BC2B-56C7505A3B3C}" type="slidenum">
              <a:rPr lang="en-US" smtClean="0"/>
              <a:pPr/>
              <a:t>‹#›</a:t>
            </a:fld>
            <a:endParaRPr lang="en-US" dirty="0"/>
          </a:p>
        </p:txBody>
      </p:sp>
    </p:spTree>
    <p:extLst>
      <p:ext uri="{BB962C8B-B14F-4D97-AF65-F5344CB8AC3E}">
        <p14:creationId xmlns:p14="http://schemas.microsoft.com/office/powerpoint/2010/main" val="2021653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www.presentationgo.com/" TargetMode="External"/><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Your Date Here</a:t>
            </a: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Your Footer Here</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C9C451-86A5-4877-BC2B-56C7505A3B3C}" type="slidenum">
              <a:rPr lang="en-US" smtClean="0"/>
              <a:t>‹#›</a:t>
            </a:fld>
            <a:endParaRPr lang="en-US" dirty="0"/>
          </a:p>
        </p:txBody>
      </p:sp>
      <p:grpSp>
        <p:nvGrpSpPr>
          <p:cNvPr id="7" name="Group 6"/>
          <p:cNvGrpSpPr/>
          <p:nvPr userDrawn="1"/>
        </p:nvGrpSpPr>
        <p:grpSpPr>
          <a:xfrm>
            <a:off x="-1654908" y="-73804"/>
            <a:ext cx="1569183" cy="612144"/>
            <a:chOff x="-2096383" y="21447"/>
            <a:chExt cx="1569183" cy="612144"/>
          </a:xfrm>
        </p:grpSpPr>
        <p:sp>
          <p:nvSpPr>
            <p:cNvPr id="8" name="TextBox 7"/>
            <p:cNvSpPr txBox="1"/>
            <p:nvPr userDrawn="1"/>
          </p:nvSpPr>
          <p:spPr>
            <a:xfrm>
              <a:off x="-2096383" y="21447"/>
              <a:ext cx="365806"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By:</a:t>
              </a:r>
            </a:p>
          </p:txBody>
        </p:sp>
        <p:sp>
          <p:nvSpPr>
            <p:cNvPr id="9" name="TextBox 8"/>
            <p:cNvSpPr txBox="1"/>
            <p:nvPr userDrawn="1"/>
          </p:nvSpPr>
          <p:spPr>
            <a:xfrm>
              <a:off x="-1002010" y="387370"/>
              <a:ext cx="474810"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.com</a:t>
              </a:r>
            </a:p>
          </p:txBody>
        </p:sp>
        <p:pic>
          <p:nvPicPr>
            <p:cNvPr id="10" name="Picture 9"/>
            <p:cNvPicPr>
              <a:picLocks noChangeAspect="1"/>
            </p:cNvPicPr>
            <p:nvPr userDrawn="1"/>
          </p:nvPicPr>
          <p:blipFill>
            <a:blip r:embed="rId7"/>
            <a:stretch>
              <a:fillRect/>
            </a:stretch>
          </p:blipFill>
          <p:spPr>
            <a:xfrm>
              <a:off x="-2018604" y="234547"/>
              <a:ext cx="1405251" cy="185944"/>
            </a:xfrm>
            <a:prstGeom prst="rect">
              <a:avLst/>
            </a:prstGeom>
          </p:spPr>
        </p:pic>
      </p:grpSp>
      <p:sp>
        <p:nvSpPr>
          <p:cNvPr id="11" name="Rectangle 10"/>
          <p:cNvSpPr/>
          <p:nvPr userDrawn="1"/>
        </p:nvSpPr>
        <p:spPr>
          <a:xfrm>
            <a:off x="-88899" y="6959601"/>
            <a:ext cx="1263487" cy="215444"/>
          </a:xfrm>
          <a:prstGeom prst="rect">
            <a:avLst/>
          </a:prstGeom>
        </p:spPr>
        <p:txBody>
          <a:bodyPr wrap="none">
            <a:spAutoFit/>
          </a:bodyPr>
          <a:lstStyle/>
          <a:p>
            <a:r>
              <a:rPr lang="en-US" sz="800" b="0" i="0" dirty="0">
                <a:solidFill>
                  <a:srgbClr val="555555"/>
                </a:solidFill>
                <a:effectLst/>
                <a:latin typeface="Open Sans" panose="020B0606030504020204" pitchFamily="34" charset="0"/>
              </a:rPr>
              <a:t>© </a:t>
            </a:r>
            <a:r>
              <a:rPr lang="en-US" sz="800" b="0" i="0" u="none" strike="noStrike" dirty="0">
                <a:solidFill>
                  <a:srgbClr val="A5CD28"/>
                </a:solidFill>
                <a:effectLst/>
                <a:latin typeface="Open Sans" panose="020B0606030504020204" pitchFamily="34" charset="0"/>
                <a:hlinkClick r:id="rId8" tooltip="PresentationGo!"/>
              </a:rPr>
              <a:t>presentationgo.com</a:t>
            </a:r>
            <a:endParaRPr lang="en-US" sz="800" dirty="0"/>
          </a:p>
        </p:txBody>
      </p:sp>
    </p:spTree>
    <p:extLst>
      <p:ext uri="{BB962C8B-B14F-4D97-AF65-F5344CB8AC3E}">
        <p14:creationId xmlns:p14="http://schemas.microsoft.com/office/powerpoint/2010/main" val="2665035730"/>
      </p:ext>
    </p:extLst>
  </p:cSld>
  <p:clrMap bg1="lt1" tx1="dk1" bg2="lt2" tx2="dk2" accent1="accent1" accent2="accent2" accent3="accent3" accent4="accent4" accent5="accent5" accent6="accent6" hlink="hlink" folHlink="folHlink"/>
  <p:sldLayoutIdLst>
    <p:sldLayoutId id="2147483716" r:id="rId1"/>
    <p:sldLayoutId id="2147483694" r:id="rId2"/>
    <p:sldLayoutId id="2147483717" r:id="rId3"/>
    <p:sldLayoutId id="2147483718" r:id="rId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audio" Target="../media/media10.m4a"/><Relationship Id="rId7" Type="http://schemas.openxmlformats.org/officeDocument/2006/relationships/hyperlink" Target="http://www.bioethics.com/medical-tourism" TargetMode="External"/><Relationship Id="rId2" Type="http://schemas.microsoft.com/office/2007/relationships/media" Target="../media/media10.m4a"/><Relationship Id="rId1" Type="http://schemas.openxmlformats.org/officeDocument/2006/relationships/tags" Target="../tags/tag7.xml"/><Relationship Id="rId6" Type="http://schemas.openxmlformats.org/officeDocument/2006/relationships/image" Target="../media/image14.jpg"/><Relationship Id="rId5" Type="http://schemas.openxmlformats.org/officeDocument/2006/relationships/notesSlide" Target="../notesSlides/notesSlide10.xml"/><Relationship Id="rId4" Type="http://schemas.openxmlformats.org/officeDocument/2006/relationships/slideLayout" Target="../slideLayouts/slideLayout4.xml"/><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5.png"/><Relationship Id="rId2" Type="http://schemas.microsoft.com/office/2007/relationships/media" Target="../media/media11.m4a"/><Relationship Id="rId1" Type="http://schemas.openxmlformats.org/officeDocument/2006/relationships/tags" Target="../tags/tag8.xml"/><Relationship Id="rId6" Type="http://schemas.openxmlformats.org/officeDocument/2006/relationships/image" Target="../media/image15.png"/><Relationship Id="rId5" Type="http://schemas.openxmlformats.org/officeDocument/2006/relationships/notesSlide" Target="../notesSlides/notesSlide11.xml"/><Relationship Id="rId4"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9.xml"/><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0.xml"/><Relationship Id="rId5" Type="http://schemas.openxmlformats.org/officeDocument/2006/relationships/image" Target="../media/image5.png"/><Relationship Id="rId4"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5.png"/><Relationship Id="rId2" Type="http://schemas.microsoft.com/office/2007/relationships/media" Target="../media/media14.m4a"/><Relationship Id="rId1" Type="http://schemas.openxmlformats.org/officeDocument/2006/relationships/tags" Target="../tags/tag11.xml"/><Relationship Id="rId6" Type="http://schemas.openxmlformats.org/officeDocument/2006/relationships/image" Target="../media/image17.png"/><Relationship Id="rId5" Type="http://schemas.openxmlformats.org/officeDocument/2006/relationships/notesSlide" Target="../notesSlides/notesSlide12.xml"/><Relationship Id="rId4"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2.xml"/><Relationship Id="rId5" Type="http://schemas.openxmlformats.org/officeDocument/2006/relationships/image" Target="../media/image5.png"/><Relationship Id="rId4"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hyperlink" Target="https://www.mayoclinic.org/diseases-conditions/lung-" TargetMode="External"/><Relationship Id="rId4" Type="http://schemas.openxmlformats.org/officeDocument/2006/relationships/hyperlink" Target="https://vittana.org/17-france-healthcare-"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fr.wikipedia.org/wiki/Rattachisme" TargetMode="External"/><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www.publicdomainpictures.net/view-image.php?image=34588&amp;picture=fleur-de-lis-symbol" TargetMode="External"/><Relationship Id="rId5" Type="http://schemas.openxmlformats.org/officeDocument/2006/relationships/image" Target="../media/image6.jpg"/><Relationship Id="rId10" Type="http://schemas.openxmlformats.org/officeDocument/2006/relationships/image" Target="../media/image5.png"/><Relationship Id="rId4" Type="http://schemas.openxmlformats.org/officeDocument/2006/relationships/notesSlide" Target="../notesSlides/notesSlide2.xml"/><Relationship Id="rId9" Type="http://schemas.openxmlformats.org/officeDocument/2006/relationships/hyperlink" Target="https://creativecommons.org/licenses/by-sa/3.0/"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s://www.expatica.com/fr/education/children-" TargetMode="External"/><Relationship Id="rId5" Type="http://schemas.openxmlformats.org/officeDocument/2006/relationships/hyperlink" Target="https://www.thelocal.fr/20180116/what-you-need-to-know-" TargetMode="External"/><Relationship Id="rId4" Type="http://schemas.openxmlformats.org/officeDocument/2006/relationships/hyperlink" Target="https://thefactfile.org/france-"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5.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notesSlide" Target="../notesSlides/notesSlide4.xml"/><Relationship Id="rId4"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5.png"/><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notesSlide" Target="../notesSlides/notesSlide5.xml"/><Relationship Id="rId4"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5.pn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notesSlide" Target="../notesSlides/notesSlide6.xml"/><Relationship Id="rId4"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5.png"/><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notesSlide" Target="../notesSlides/notesSlide7.xml"/><Relationship Id="rId4"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5.png"/><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notesSlide" Target="../notesSlides/notesSlide8.xml"/><Relationship Id="rId4"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audio" Target="../media/media9.m4a"/><Relationship Id="rId7" Type="http://schemas.openxmlformats.org/officeDocument/2006/relationships/hyperlink" Target="http://brilliancedisplay.deviantart.com/art/wine-glass-380845762" TargetMode="External"/><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13.jpeg"/><Relationship Id="rId5" Type="http://schemas.openxmlformats.org/officeDocument/2006/relationships/notesSlide" Target="../notesSlides/notesSlide9.xml"/><Relationship Id="rId4" Type="http://schemas.openxmlformats.org/officeDocument/2006/relationships/slideLayout" Target="../slideLayouts/slideLayout3.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26509" y="1265128"/>
            <a:ext cx="7966553" cy="977031"/>
          </a:xfrm>
        </p:spPr>
        <p:txBody>
          <a:bodyPr/>
          <a:lstStyle/>
          <a:p>
            <a:r>
              <a:rPr lang="en-US" dirty="0">
                <a:solidFill>
                  <a:schemeClr val="bg1"/>
                </a:solidFill>
              </a:rPr>
              <a:t>Burden </a:t>
            </a:r>
            <a:r>
              <a:rPr lang="en-US" dirty="0">
                <a:solidFill>
                  <a:srgbClr val="FF0000"/>
                </a:solidFill>
              </a:rPr>
              <a:t>of</a:t>
            </a:r>
            <a:r>
              <a:rPr lang="en-US" dirty="0">
                <a:solidFill>
                  <a:schemeClr val="bg1"/>
                </a:solidFill>
              </a:rPr>
              <a:t> </a:t>
            </a:r>
            <a:r>
              <a:rPr lang="en-US" dirty="0"/>
              <a:t>Disease in </a:t>
            </a:r>
            <a:r>
              <a:rPr lang="en-US" dirty="0">
                <a:solidFill>
                  <a:schemeClr val="bg1"/>
                </a:solidFill>
              </a:rPr>
              <a:t>France</a:t>
            </a:r>
          </a:p>
        </p:txBody>
      </p:sp>
      <p:sp>
        <p:nvSpPr>
          <p:cNvPr id="5" name="Subtitle 4"/>
          <p:cNvSpPr>
            <a:spLocks noGrp="1"/>
          </p:cNvSpPr>
          <p:nvPr>
            <p:ph type="subTitle" idx="1"/>
          </p:nvPr>
        </p:nvSpPr>
        <p:spPr>
          <a:xfrm>
            <a:off x="2286000" y="5060515"/>
            <a:ext cx="6858000" cy="1797485"/>
          </a:xfrm>
        </p:spPr>
        <p:txBody>
          <a:bodyPr>
            <a:normAutofit fontScale="40000" lnSpcReduction="20000"/>
          </a:bodyPr>
          <a:lstStyle/>
          <a:p>
            <a:r>
              <a:rPr lang="de-DE" sz="5500" dirty="0"/>
              <a:t>Michele S. Nichols, RN. BSOM</a:t>
            </a:r>
          </a:p>
          <a:p>
            <a:r>
              <a:rPr lang="en-US" sz="5500" dirty="0"/>
              <a:t>Mississippi College</a:t>
            </a:r>
          </a:p>
          <a:p>
            <a:r>
              <a:rPr lang="en-US" sz="5500" dirty="0"/>
              <a:t>Community Health</a:t>
            </a:r>
          </a:p>
          <a:p>
            <a:r>
              <a:rPr lang="en-US" sz="5500" dirty="0"/>
              <a:t>NUR 435</a:t>
            </a:r>
          </a:p>
          <a:p>
            <a:r>
              <a:rPr lang="en-US" sz="5500" dirty="0"/>
              <a:t>February 21, 2019</a:t>
            </a:r>
          </a:p>
          <a:p>
            <a:endParaRPr lang="en-US" dirty="0"/>
          </a:p>
        </p:txBody>
      </p:sp>
      <p:pic>
        <p:nvPicPr>
          <p:cNvPr id="6" name="Audio 5">
            <a:hlinkClick r:id="" action="ppaction://media"/>
            <a:extLst>
              <a:ext uri="{FF2B5EF4-FFF2-40B4-BE49-F238E27FC236}">
                <a16:creationId xmlns:a16="http://schemas.microsoft.com/office/drawing/2014/main" id="{C838536A-985B-46E1-8203-770917629E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42800078"/>
      </p:ext>
    </p:extLst>
  </p:cSld>
  <p:clrMapOvr>
    <a:masterClrMapping/>
  </p:clrMapOvr>
  <mc:AlternateContent xmlns:mc="http://schemas.openxmlformats.org/markup-compatibility/2006" xmlns:p14="http://schemas.microsoft.com/office/powerpoint/2010/main">
    <mc:Choice Requires="p14">
      <p:transition spd="slow" p14:dur="3900" advTm="12001">
        <p14:glitter pattern="hexagon"/>
      </p:transition>
    </mc:Choice>
    <mc:Fallback xmlns="">
      <p:transition spd="slow" advTm="12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39CD6-207A-432A-B238-904FAAE10E91}"/>
              </a:ext>
            </a:extLst>
          </p:cNvPr>
          <p:cNvSpPr>
            <a:spLocks noGrp="1"/>
          </p:cNvSpPr>
          <p:nvPr>
            <p:ph type="title"/>
          </p:nvPr>
        </p:nvSpPr>
        <p:spPr/>
        <p:txBody>
          <a:bodyPr/>
          <a:lstStyle/>
          <a:p>
            <a:r>
              <a:rPr lang="en-US"/>
              <a:t>Santé Publique Française</a:t>
            </a:r>
            <a:br>
              <a:rPr lang="en-US"/>
            </a:br>
            <a:r>
              <a:rPr lang="en-US" sz="2000" i="1"/>
              <a:t>French public healthcare</a:t>
            </a:r>
            <a:endParaRPr lang="en-US" sz="2000" i="1" dirty="0"/>
          </a:p>
        </p:txBody>
      </p:sp>
      <p:sp>
        <p:nvSpPr>
          <p:cNvPr id="3" name="Content Placeholder 2">
            <a:extLst>
              <a:ext uri="{FF2B5EF4-FFF2-40B4-BE49-F238E27FC236}">
                <a16:creationId xmlns:a16="http://schemas.microsoft.com/office/drawing/2014/main" id="{74C91636-1568-4985-BAA9-BA53FDF15089}"/>
              </a:ext>
            </a:extLst>
          </p:cNvPr>
          <p:cNvSpPr>
            <a:spLocks noGrp="1"/>
          </p:cNvSpPr>
          <p:nvPr>
            <p:ph idx="1"/>
          </p:nvPr>
        </p:nvSpPr>
        <p:spPr>
          <a:xfrm>
            <a:off x="225083" y="1674055"/>
            <a:ext cx="8290267" cy="3376247"/>
          </a:xfrm>
        </p:spPr>
        <p:txBody>
          <a:bodyPr>
            <a:normAutofit fontScale="85000" lnSpcReduction="20000"/>
          </a:bodyPr>
          <a:lstStyle/>
          <a:p>
            <a:r>
              <a:rPr lang="en-US" dirty="0"/>
              <a:t>Paid for through taxation</a:t>
            </a:r>
          </a:p>
          <a:p>
            <a:r>
              <a:rPr lang="en-US" dirty="0"/>
              <a:t>Requires a 3 month residency period</a:t>
            </a:r>
          </a:p>
          <a:p>
            <a:r>
              <a:rPr lang="en-US" dirty="0"/>
              <a:t>Easily accessible</a:t>
            </a:r>
          </a:p>
          <a:p>
            <a:r>
              <a:rPr lang="en-US" dirty="0"/>
              <a:t>Covers alternative treatments </a:t>
            </a:r>
          </a:p>
          <a:p>
            <a:pPr lvl="1"/>
            <a:r>
              <a:rPr lang="en-US" dirty="0"/>
              <a:t>(homeopathic, acupuncture etc.)</a:t>
            </a:r>
          </a:p>
          <a:p>
            <a:r>
              <a:rPr lang="en-US" dirty="0"/>
              <a:t>No cost annual check up</a:t>
            </a:r>
          </a:p>
          <a:p>
            <a:r>
              <a:rPr lang="en-US" dirty="0"/>
              <a:t>Focused on preventative care</a:t>
            </a:r>
          </a:p>
          <a:p>
            <a:r>
              <a:rPr lang="en-US" dirty="0"/>
              <a:t>Specialist visits do not require referrals</a:t>
            </a:r>
          </a:p>
          <a:p>
            <a:r>
              <a:rPr lang="en-US" dirty="0"/>
              <a:t>Supplementary Insurance is optional</a:t>
            </a:r>
          </a:p>
        </p:txBody>
      </p:sp>
      <p:sp>
        <p:nvSpPr>
          <p:cNvPr id="5" name="Footer Placeholder 4">
            <a:extLst>
              <a:ext uri="{FF2B5EF4-FFF2-40B4-BE49-F238E27FC236}">
                <a16:creationId xmlns:a16="http://schemas.microsoft.com/office/drawing/2014/main" id="{E77D6C2B-AF85-4D8E-A821-5BD6979B1DAB}"/>
              </a:ext>
            </a:extLst>
          </p:cNvPr>
          <p:cNvSpPr>
            <a:spLocks noGrp="1"/>
          </p:cNvSpPr>
          <p:nvPr>
            <p:ph type="ftr" sz="quarter" idx="11"/>
          </p:nvPr>
        </p:nvSpPr>
        <p:spPr/>
        <p:txBody>
          <a:bodyPr/>
          <a:lstStyle/>
          <a:p>
            <a:r>
              <a:rPr lang="en-US"/>
              <a:t>(Ayres, n.d.)</a:t>
            </a:r>
            <a:endParaRPr lang="en-US" dirty="0"/>
          </a:p>
        </p:txBody>
      </p:sp>
      <p:sp>
        <p:nvSpPr>
          <p:cNvPr id="6" name="Slide Number Placeholder 5">
            <a:extLst>
              <a:ext uri="{FF2B5EF4-FFF2-40B4-BE49-F238E27FC236}">
                <a16:creationId xmlns:a16="http://schemas.microsoft.com/office/drawing/2014/main" id="{878D888F-DD4F-4F4E-9141-5088B1D124F3}"/>
              </a:ext>
            </a:extLst>
          </p:cNvPr>
          <p:cNvSpPr>
            <a:spLocks noGrp="1"/>
          </p:cNvSpPr>
          <p:nvPr>
            <p:ph type="sldNum" sz="quarter" idx="12"/>
          </p:nvPr>
        </p:nvSpPr>
        <p:spPr/>
        <p:txBody>
          <a:bodyPr/>
          <a:lstStyle/>
          <a:p>
            <a:fld id="{ACC9C451-86A5-4877-BC2B-56C7505A3B3C}" type="slidenum">
              <a:rPr lang="en-US" smtClean="0"/>
              <a:pPr/>
              <a:t>10</a:t>
            </a:fld>
            <a:endParaRPr lang="en-US" dirty="0"/>
          </a:p>
        </p:txBody>
      </p:sp>
      <p:pic>
        <p:nvPicPr>
          <p:cNvPr id="9" name="Picture 8" descr="A picture containing table, indoor&#10;&#10;Description generated with high confidence">
            <a:extLst>
              <a:ext uri="{FF2B5EF4-FFF2-40B4-BE49-F238E27FC236}">
                <a16:creationId xmlns:a16="http://schemas.microsoft.com/office/drawing/2014/main" id="{819D70C3-9C54-4DBC-BACC-C8FA28A0EBDE}"/>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486400" y="1670203"/>
            <a:ext cx="3244240" cy="3711422"/>
          </a:xfrm>
          <a:prstGeom prst="rect">
            <a:avLst/>
          </a:prstGeom>
        </p:spPr>
      </p:pic>
      <p:sp>
        <p:nvSpPr>
          <p:cNvPr id="10" name="TextBox 9">
            <a:extLst>
              <a:ext uri="{FF2B5EF4-FFF2-40B4-BE49-F238E27FC236}">
                <a16:creationId xmlns:a16="http://schemas.microsoft.com/office/drawing/2014/main" id="{C29B0143-9279-47E9-B6A5-63FE59E98DE6}"/>
              </a:ext>
            </a:extLst>
          </p:cNvPr>
          <p:cNvSpPr txBox="1"/>
          <p:nvPr/>
        </p:nvSpPr>
        <p:spPr>
          <a:xfrm>
            <a:off x="4860099" y="5381625"/>
            <a:ext cx="3474276" cy="230832"/>
          </a:xfrm>
          <a:prstGeom prst="rect">
            <a:avLst/>
          </a:prstGeom>
          <a:noFill/>
        </p:spPr>
        <p:txBody>
          <a:bodyPr wrap="square" rtlCol="0">
            <a:spAutoFit/>
          </a:bodyPr>
          <a:lstStyle/>
          <a:p>
            <a:r>
              <a:rPr lang="en-US" sz="900">
                <a:hlinkClick r:id="rId7" tooltip="http://www.bioethics.com/medical-tourism"/>
              </a:rPr>
              <a:t>This Photo</a:t>
            </a:r>
            <a:r>
              <a:rPr lang="en-US" sz="900"/>
              <a:t> by Unknown Author is licensed under </a:t>
            </a:r>
            <a:r>
              <a:rPr lang="en-US" sz="900">
                <a:hlinkClick r:id="rId8" tooltip="https://creativecommons.org/licenses/by-nc-nd/3.0/"/>
              </a:rPr>
              <a:t>CC BY-NC-ND</a:t>
            </a:r>
            <a:endParaRPr lang="en-US" sz="900"/>
          </a:p>
        </p:txBody>
      </p:sp>
      <p:pic>
        <p:nvPicPr>
          <p:cNvPr id="14" name="Audio 13">
            <a:hlinkClick r:id="" action="ppaction://media"/>
            <a:extLst>
              <a:ext uri="{FF2B5EF4-FFF2-40B4-BE49-F238E27FC236}">
                <a16:creationId xmlns:a16="http://schemas.microsoft.com/office/drawing/2014/main" id="{531D6872-3F1C-4107-820A-61470F348E1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84590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19381">
        <p15:prstTrans prst="prestige"/>
      </p:transition>
    </mc:Choice>
    <mc:Fallback xmlns="">
      <p:transition spd="slow" advTm="1193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6" dur="500"/>
                                        <p:tgtEl>
                                          <p:spTgt spid="3">
                                            <p:txEl>
                                              <p:pRg st="3" end="3"/>
                                            </p:txEl>
                                          </p:spTgt>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4" dur="5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9" dur="500"/>
                                        <p:tgtEl>
                                          <p:spTgt spid="3">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4" dur="500"/>
                                        <p:tgtEl>
                                          <p:spTgt spid="3">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randombar(horizontal)">
                                      <p:cBhvr>
                                        <p:cTn id="4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0" fill="hold" display="0">
                  <p:stCondLst>
                    <p:cond delay="indefinite"/>
                  </p:stCondLst>
                  <p:endCondLst>
                    <p:cond evt="onStopAudio" delay="0">
                      <p:tgtEl>
                        <p:sldTgt/>
                      </p:tgtEl>
                    </p:cond>
                  </p:endCondLst>
                </p:cTn>
                <p:tgtEl>
                  <p:spTgt spid="14"/>
                </p:tgtEl>
              </p:cMediaNode>
            </p:audio>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DB6B3-C279-48A8-8109-ABCEF4DC0083}"/>
              </a:ext>
            </a:extLst>
          </p:cNvPr>
          <p:cNvSpPr>
            <a:spLocks noGrp="1"/>
          </p:cNvSpPr>
          <p:nvPr>
            <p:ph type="title"/>
          </p:nvPr>
        </p:nvSpPr>
        <p:spPr>
          <a:xfrm>
            <a:off x="395913" y="136526"/>
            <a:ext cx="8584909" cy="1091026"/>
          </a:xfrm>
        </p:spPr>
        <p:txBody>
          <a:bodyPr>
            <a:normAutofit fontScale="90000"/>
          </a:bodyPr>
          <a:lstStyle/>
          <a:p>
            <a:pPr algn="ctr"/>
            <a:r>
              <a:rPr lang="fr-FR" sz="4000" dirty="0"/>
              <a:t>Statistiques Françaises de Santé Publique </a:t>
            </a:r>
            <a:br>
              <a:rPr lang="fr-FR" dirty="0"/>
            </a:br>
            <a:r>
              <a:rPr lang="fr-FR" sz="1800" dirty="0"/>
              <a:t>French Public Health </a:t>
            </a:r>
            <a:r>
              <a:rPr lang="fr-FR" sz="1800" dirty="0" err="1"/>
              <a:t>Statistics</a:t>
            </a:r>
            <a:r>
              <a:rPr lang="fr-FR" sz="1800" dirty="0"/>
              <a:t> </a:t>
            </a:r>
            <a:endParaRPr lang="en-US" sz="1800" dirty="0"/>
          </a:p>
        </p:txBody>
      </p:sp>
      <p:pic>
        <p:nvPicPr>
          <p:cNvPr id="7" name="Content Placeholder 6">
            <a:extLst>
              <a:ext uri="{FF2B5EF4-FFF2-40B4-BE49-F238E27FC236}">
                <a16:creationId xmlns:a16="http://schemas.microsoft.com/office/drawing/2014/main" id="{876C93EF-F9D8-457D-91E2-A209325E948B}"/>
              </a:ext>
            </a:extLst>
          </p:cNvPr>
          <p:cNvPicPr>
            <a:picLocks noGrp="1" noChangeAspect="1"/>
          </p:cNvPicPr>
          <p:nvPr>
            <p:ph idx="1"/>
          </p:nvPr>
        </p:nvPicPr>
        <p:blipFill>
          <a:blip r:embed="rId6"/>
          <a:stretch>
            <a:fillRect/>
          </a:stretch>
        </p:blipFill>
        <p:spPr>
          <a:xfrm>
            <a:off x="169613" y="1227553"/>
            <a:ext cx="8578473" cy="5128798"/>
          </a:xfrm>
          <a:prstGeom prst="rect">
            <a:avLst/>
          </a:prstGeom>
        </p:spPr>
      </p:pic>
      <p:sp>
        <p:nvSpPr>
          <p:cNvPr id="5" name="Footer Placeholder 4">
            <a:extLst>
              <a:ext uri="{FF2B5EF4-FFF2-40B4-BE49-F238E27FC236}">
                <a16:creationId xmlns:a16="http://schemas.microsoft.com/office/drawing/2014/main" id="{A9658CEB-826B-42EE-9C72-D4D549EA80F1}"/>
              </a:ext>
            </a:extLst>
          </p:cNvPr>
          <p:cNvSpPr>
            <a:spLocks noGrp="1"/>
          </p:cNvSpPr>
          <p:nvPr>
            <p:ph type="ftr" sz="quarter" idx="11"/>
          </p:nvPr>
        </p:nvSpPr>
        <p:spPr/>
        <p:txBody>
          <a:bodyPr/>
          <a:lstStyle/>
          <a:p>
            <a:r>
              <a:rPr lang="en-US" dirty="0"/>
              <a:t>(IHME, 2017)</a:t>
            </a:r>
          </a:p>
        </p:txBody>
      </p:sp>
      <p:sp>
        <p:nvSpPr>
          <p:cNvPr id="6" name="Slide Number Placeholder 5">
            <a:extLst>
              <a:ext uri="{FF2B5EF4-FFF2-40B4-BE49-F238E27FC236}">
                <a16:creationId xmlns:a16="http://schemas.microsoft.com/office/drawing/2014/main" id="{ABC9A73B-7839-4658-99D1-DB975695FC24}"/>
              </a:ext>
            </a:extLst>
          </p:cNvPr>
          <p:cNvSpPr>
            <a:spLocks noGrp="1"/>
          </p:cNvSpPr>
          <p:nvPr>
            <p:ph type="sldNum" sz="quarter" idx="12"/>
          </p:nvPr>
        </p:nvSpPr>
        <p:spPr/>
        <p:txBody>
          <a:bodyPr/>
          <a:lstStyle/>
          <a:p>
            <a:fld id="{ACC9C451-86A5-4877-BC2B-56C7505A3B3C}" type="slidenum">
              <a:rPr lang="en-US" smtClean="0"/>
              <a:pPr/>
              <a:t>11</a:t>
            </a:fld>
            <a:endParaRPr lang="en-US" dirty="0"/>
          </a:p>
        </p:txBody>
      </p:sp>
      <p:sp>
        <p:nvSpPr>
          <p:cNvPr id="12" name="Rectangle 11">
            <a:extLst>
              <a:ext uri="{FF2B5EF4-FFF2-40B4-BE49-F238E27FC236}">
                <a16:creationId xmlns:a16="http://schemas.microsoft.com/office/drawing/2014/main" id="{C6AD1434-A183-487F-B882-B56BB76673F9}"/>
              </a:ext>
            </a:extLst>
          </p:cNvPr>
          <p:cNvSpPr/>
          <p:nvPr/>
        </p:nvSpPr>
        <p:spPr>
          <a:xfrm>
            <a:off x="628650" y="1038890"/>
            <a:ext cx="7575898" cy="4154984"/>
          </a:xfrm>
          <a:prstGeom prst="rect">
            <a:avLst/>
          </a:prstGeom>
        </p:spPr>
        <p:txBody>
          <a:bodyPr wrap="square">
            <a:spAutoFit/>
          </a:bodyPr>
          <a:lstStyle/>
          <a:p>
            <a:pPr marL="342900" indent="-342900">
              <a:buFont typeface="Arial" panose="020B0604020202020204" pitchFamily="34" charset="0"/>
              <a:buChar char="•"/>
            </a:pPr>
            <a:r>
              <a:rPr lang="en-US" sz="2400" b="1" dirty="0">
                <a:solidFill>
                  <a:srgbClr val="002060"/>
                </a:solidFill>
              </a:rPr>
              <a:t>Declining birth rate with 1.88 children per woman</a:t>
            </a:r>
          </a:p>
          <a:p>
            <a:pPr marL="800100" lvl="1" indent="-342900">
              <a:buFont typeface="Arial" panose="020B0604020202020204" pitchFamily="34" charset="0"/>
              <a:buChar char="•"/>
            </a:pPr>
            <a:r>
              <a:rPr lang="en-US" sz="2400" b="1" dirty="0">
                <a:solidFill>
                  <a:srgbClr val="002060"/>
                </a:solidFill>
              </a:rPr>
              <a:t>average age of birth mothers 30.6 years</a:t>
            </a:r>
          </a:p>
          <a:p>
            <a:pPr marL="342900" indent="-342900">
              <a:buFont typeface="Arial" panose="020B0604020202020204" pitchFamily="34" charset="0"/>
              <a:buChar char="•"/>
            </a:pPr>
            <a:r>
              <a:rPr lang="en-US" sz="2400" b="1" dirty="0">
                <a:solidFill>
                  <a:srgbClr val="002060"/>
                </a:solidFill>
              </a:rPr>
              <a:t>Infant mortality rate 3.11 deaths per 1000 births</a:t>
            </a:r>
          </a:p>
          <a:p>
            <a:pPr marL="800100" lvl="1" indent="-342900">
              <a:buFont typeface="Arial" panose="020B0604020202020204" pitchFamily="34" charset="0"/>
              <a:buChar char="•"/>
            </a:pPr>
            <a:r>
              <a:rPr lang="en-US" sz="2400" b="1" dirty="0">
                <a:solidFill>
                  <a:srgbClr val="002060"/>
                </a:solidFill>
              </a:rPr>
              <a:t>“2017, 767,000 babies were born, 17,000 fewer than in 2016, which represented a drop of 2.1 percent” (The Local, 2018, para. 8)</a:t>
            </a:r>
          </a:p>
          <a:p>
            <a:pPr marL="342900" indent="-342900">
              <a:buFont typeface="Arial" panose="020B0604020202020204" pitchFamily="34" charset="0"/>
              <a:buChar char="•"/>
            </a:pPr>
            <a:r>
              <a:rPr lang="en-US" sz="2400" b="1" dirty="0">
                <a:solidFill>
                  <a:srgbClr val="002060"/>
                </a:solidFill>
              </a:rPr>
              <a:t>19.6 percent of the population are over 65 years of age</a:t>
            </a:r>
          </a:p>
          <a:p>
            <a:pPr marL="342900" indent="-342900">
              <a:buFont typeface="Arial" panose="020B0604020202020204" pitchFamily="34" charset="0"/>
              <a:buChar char="•"/>
            </a:pPr>
            <a:r>
              <a:rPr lang="en-US" sz="2400" b="1" dirty="0">
                <a:solidFill>
                  <a:srgbClr val="002060"/>
                </a:solidFill>
              </a:rPr>
              <a:t>Life expectancy :men 79.5 years and women 85.3 years</a:t>
            </a:r>
          </a:p>
          <a:p>
            <a:pPr marL="342900" indent="-342900">
              <a:buFont typeface="Arial" panose="020B0604020202020204" pitchFamily="34" charset="0"/>
              <a:buChar char="•"/>
            </a:pPr>
            <a:r>
              <a:rPr lang="en-US" sz="2400" b="1" dirty="0">
                <a:solidFill>
                  <a:srgbClr val="002060"/>
                </a:solidFill>
              </a:rPr>
              <a:t>9.2 deaths per 1000 people</a:t>
            </a:r>
          </a:p>
          <a:p>
            <a:pPr marL="342900" indent="-342900">
              <a:buFont typeface="Arial" panose="020B0604020202020204" pitchFamily="34" charset="0"/>
              <a:buChar char="•"/>
            </a:pPr>
            <a:r>
              <a:rPr lang="en-US" sz="2400" b="1" dirty="0">
                <a:solidFill>
                  <a:srgbClr val="002060"/>
                </a:solidFill>
              </a:rPr>
              <a:t>Alzheimer's caused the most deaths in 2017</a:t>
            </a:r>
          </a:p>
          <a:p>
            <a:pPr marL="342900" indent="-342900">
              <a:buFont typeface="Arial" panose="020B0604020202020204" pitchFamily="34" charset="0"/>
              <a:buChar char="•"/>
            </a:pPr>
            <a:r>
              <a:rPr lang="en-US" sz="2400" b="1" dirty="0">
                <a:solidFill>
                  <a:srgbClr val="002060"/>
                </a:solidFill>
              </a:rPr>
              <a:t>Leading cause of premature death is lung caner</a:t>
            </a:r>
          </a:p>
        </p:txBody>
      </p:sp>
      <p:pic>
        <p:nvPicPr>
          <p:cNvPr id="17" name="Audio 16">
            <a:hlinkClick r:id="" action="ppaction://media"/>
            <a:extLst>
              <a:ext uri="{FF2B5EF4-FFF2-40B4-BE49-F238E27FC236}">
                <a16:creationId xmlns:a16="http://schemas.microsoft.com/office/drawing/2014/main" id="{646A0C1E-E078-45D2-9532-E3BCB406BFD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2442461"/>
      </p:ext>
    </p:extLst>
  </p:cSld>
  <p:clrMapOvr>
    <a:masterClrMapping/>
  </p:clrMapOvr>
  <mc:AlternateContent xmlns:mc="http://schemas.openxmlformats.org/markup-compatibility/2006" xmlns:p14="http://schemas.microsoft.com/office/powerpoint/2010/main">
    <mc:Choice Requires="p14">
      <p:transition spd="slow" p14:dur="3400" advTm="76837">
        <p14:reveal/>
      </p:transition>
    </mc:Choice>
    <mc:Fallback xmlns="">
      <p:transition spd="slow" advTm="768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17"/>
                </p:tgtEl>
              </p:cMediaNode>
            </p:audio>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4E022-3E2A-473B-A5E3-738575B58858}"/>
              </a:ext>
            </a:extLst>
          </p:cNvPr>
          <p:cNvSpPr>
            <a:spLocks noGrp="1"/>
          </p:cNvSpPr>
          <p:nvPr>
            <p:ph type="title"/>
          </p:nvPr>
        </p:nvSpPr>
        <p:spPr>
          <a:xfrm>
            <a:off x="335853" y="350729"/>
            <a:ext cx="8179497" cy="817254"/>
          </a:xfrm>
        </p:spPr>
        <p:txBody>
          <a:bodyPr>
            <a:normAutofit fontScale="90000"/>
          </a:bodyPr>
          <a:lstStyle/>
          <a:p>
            <a:pPr algn="ctr"/>
            <a:br>
              <a:rPr lang="fr-FR" dirty="0"/>
            </a:br>
            <a:r>
              <a:rPr lang="fr-FR" dirty="0"/>
              <a:t>Haut Fardeau des Maladies sur la Santé en France</a:t>
            </a:r>
            <a:br>
              <a:rPr lang="fr-FR" dirty="0"/>
            </a:br>
            <a:r>
              <a:rPr lang="en-US" sz="1800" i="1" dirty="0"/>
              <a:t>Top disease burdens on health in France</a:t>
            </a:r>
          </a:p>
        </p:txBody>
      </p:sp>
      <p:pic>
        <p:nvPicPr>
          <p:cNvPr id="7" name="Content Placeholder 6">
            <a:extLst>
              <a:ext uri="{FF2B5EF4-FFF2-40B4-BE49-F238E27FC236}">
                <a16:creationId xmlns:a16="http://schemas.microsoft.com/office/drawing/2014/main" id="{A5C9B501-7AAF-4AF0-BE3D-E25673C286E8}"/>
              </a:ext>
            </a:extLst>
          </p:cNvPr>
          <p:cNvPicPr>
            <a:picLocks noGrp="1" noChangeAspect="1"/>
          </p:cNvPicPr>
          <p:nvPr>
            <p:ph idx="1"/>
          </p:nvPr>
        </p:nvPicPr>
        <p:blipFill>
          <a:blip r:embed="rId5"/>
          <a:stretch>
            <a:fillRect/>
          </a:stretch>
        </p:blipFill>
        <p:spPr>
          <a:xfrm>
            <a:off x="415708" y="4692514"/>
            <a:ext cx="7886700" cy="997503"/>
          </a:xfrm>
          <a:prstGeom prst="rect">
            <a:avLst/>
          </a:prstGeom>
        </p:spPr>
      </p:pic>
      <p:sp>
        <p:nvSpPr>
          <p:cNvPr id="5" name="Footer Placeholder 4">
            <a:extLst>
              <a:ext uri="{FF2B5EF4-FFF2-40B4-BE49-F238E27FC236}">
                <a16:creationId xmlns:a16="http://schemas.microsoft.com/office/drawing/2014/main" id="{E1E7486F-DA2E-408B-8981-6D8FDCF44082}"/>
              </a:ext>
            </a:extLst>
          </p:cNvPr>
          <p:cNvSpPr>
            <a:spLocks noGrp="1"/>
          </p:cNvSpPr>
          <p:nvPr>
            <p:ph type="ftr" sz="quarter" idx="11"/>
          </p:nvPr>
        </p:nvSpPr>
        <p:spPr>
          <a:xfrm>
            <a:off x="628650" y="6356350"/>
            <a:ext cx="4475498" cy="365125"/>
          </a:xfrm>
        </p:spPr>
        <p:txBody>
          <a:bodyPr/>
          <a:lstStyle/>
          <a:p>
            <a:r>
              <a:rPr lang="en-US" dirty="0"/>
              <a:t>(Institute for Health Metrics and Evaluation [IHME], 2018)</a:t>
            </a:r>
          </a:p>
        </p:txBody>
      </p:sp>
      <p:graphicFrame>
        <p:nvGraphicFramePr>
          <p:cNvPr id="8" name="Table 7">
            <a:extLst>
              <a:ext uri="{FF2B5EF4-FFF2-40B4-BE49-F238E27FC236}">
                <a16:creationId xmlns:a16="http://schemas.microsoft.com/office/drawing/2014/main" id="{DD19D25B-0792-45AE-8BE3-E8244BCD406F}"/>
              </a:ext>
            </a:extLst>
          </p:cNvPr>
          <p:cNvGraphicFramePr>
            <a:graphicFrameLocks noGrp="1"/>
          </p:cNvGraphicFramePr>
          <p:nvPr>
            <p:extLst>
              <p:ext uri="{D42A27DB-BD31-4B8C-83A1-F6EECF244321}">
                <p14:modId xmlns:p14="http://schemas.microsoft.com/office/powerpoint/2010/main" val="988432505"/>
              </p:ext>
            </p:extLst>
          </p:nvPr>
        </p:nvGraphicFramePr>
        <p:xfrm>
          <a:off x="237995" y="1825625"/>
          <a:ext cx="8179497" cy="2395646"/>
        </p:xfrm>
        <a:graphic>
          <a:graphicData uri="http://schemas.openxmlformats.org/drawingml/2006/table">
            <a:tbl>
              <a:tblPr/>
              <a:tblGrid>
                <a:gridCol w="983302">
                  <a:extLst>
                    <a:ext uri="{9D8B030D-6E8A-4147-A177-3AD203B41FA5}">
                      <a16:colId xmlns:a16="http://schemas.microsoft.com/office/drawing/2014/main" val="1881328608"/>
                    </a:ext>
                  </a:extLst>
                </a:gridCol>
                <a:gridCol w="657607">
                  <a:extLst>
                    <a:ext uri="{9D8B030D-6E8A-4147-A177-3AD203B41FA5}">
                      <a16:colId xmlns:a16="http://schemas.microsoft.com/office/drawing/2014/main" val="271447906"/>
                    </a:ext>
                  </a:extLst>
                </a:gridCol>
                <a:gridCol w="706657">
                  <a:extLst>
                    <a:ext uri="{9D8B030D-6E8A-4147-A177-3AD203B41FA5}">
                      <a16:colId xmlns:a16="http://schemas.microsoft.com/office/drawing/2014/main" val="2553341570"/>
                    </a:ext>
                  </a:extLst>
                </a:gridCol>
                <a:gridCol w="688505">
                  <a:extLst>
                    <a:ext uri="{9D8B030D-6E8A-4147-A177-3AD203B41FA5}">
                      <a16:colId xmlns:a16="http://schemas.microsoft.com/office/drawing/2014/main" val="1231846866"/>
                    </a:ext>
                  </a:extLst>
                </a:gridCol>
                <a:gridCol w="688505">
                  <a:extLst>
                    <a:ext uri="{9D8B030D-6E8A-4147-A177-3AD203B41FA5}">
                      <a16:colId xmlns:a16="http://schemas.microsoft.com/office/drawing/2014/main" val="3602613021"/>
                    </a:ext>
                  </a:extLst>
                </a:gridCol>
                <a:gridCol w="577265">
                  <a:extLst>
                    <a:ext uri="{9D8B030D-6E8A-4147-A177-3AD203B41FA5}">
                      <a16:colId xmlns:a16="http://schemas.microsoft.com/office/drawing/2014/main" val="1088493926"/>
                    </a:ext>
                  </a:extLst>
                </a:gridCol>
                <a:gridCol w="799747">
                  <a:extLst>
                    <a:ext uri="{9D8B030D-6E8A-4147-A177-3AD203B41FA5}">
                      <a16:colId xmlns:a16="http://schemas.microsoft.com/office/drawing/2014/main" val="383737155"/>
                    </a:ext>
                  </a:extLst>
                </a:gridCol>
                <a:gridCol w="688505">
                  <a:extLst>
                    <a:ext uri="{9D8B030D-6E8A-4147-A177-3AD203B41FA5}">
                      <a16:colId xmlns:a16="http://schemas.microsoft.com/office/drawing/2014/main" val="18077940"/>
                    </a:ext>
                  </a:extLst>
                </a:gridCol>
                <a:gridCol w="736311">
                  <a:extLst>
                    <a:ext uri="{9D8B030D-6E8A-4147-A177-3AD203B41FA5}">
                      <a16:colId xmlns:a16="http://schemas.microsoft.com/office/drawing/2014/main" val="2914536393"/>
                    </a:ext>
                  </a:extLst>
                </a:gridCol>
                <a:gridCol w="687856">
                  <a:extLst>
                    <a:ext uri="{9D8B030D-6E8A-4147-A177-3AD203B41FA5}">
                      <a16:colId xmlns:a16="http://schemas.microsoft.com/office/drawing/2014/main" val="2637828567"/>
                    </a:ext>
                  </a:extLst>
                </a:gridCol>
                <a:gridCol w="965237">
                  <a:extLst>
                    <a:ext uri="{9D8B030D-6E8A-4147-A177-3AD203B41FA5}">
                      <a16:colId xmlns:a16="http://schemas.microsoft.com/office/drawing/2014/main" val="1147831648"/>
                    </a:ext>
                  </a:extLst>
                </a:gridCol>
              </a:tblGrid>
              <a:tr h="1686131">
                <a:tc>
                  <a:txBody>
                    <a:bodyPr/>
                    <a:lstStyle>
                      <a:lvl1pPr marL="0" algn="l" defTabSz="914400" rtl="0" eaLnBrk="1" latinLnBrk="0" hangingPunct="1">
                        <a:defRPr sz="1800" kern="1200">
                          <a:solidFill>
                            <a:schemeClr val="tx1"/>
                          </a:solidFill>
                          <a:latin typeface="Century Gothic" panose="020B0502020202020204"/>
                        </a:defRPr>
                      </a:lvl1pPr>
                      <a:lvl2pPr marL="457200" algn="l" defTabSz="914400" rtl="0" eaLnBrk="1" latinLnBrk="0" hangingPunct="1">
                        <a:defRPr sz="1800" kern="1200">
                          <a:solidFill>
                            <a:schemeClr val="tx1"/>
                          </a:solidFill>
                          <a:latin typeface="Century Gothic" panose="020B0502020202020204"/>
                        </a:defRPr>
                      </a:lvl2pPr>
                      <a:lvl3pPr marL="914400" algn="l" defTabSz="914400" rtl="0" eaLnBrk="1" latinLnBrk="0" hangingPunct="1">
                        <a:defRPr sz="1800" kern="1200">
                          <a:solidFill>
                            <a:schemeClr val="tx1"/>
                          </a:solidFill>
                          <a:latin typeface="Century Gothic" panose="020B0502020202020204"/>
                        </a:defRPr>
                      </a:lvl3pPr>
                      <a:lvl4pPr marL="1371600" algn="l" defTabSz="914400" rtl="0" eaLnBrk="1" latinLnBrk="0" hangingPunct="1">
                        <a:defRPr sz="1800" kern="1200">
                          <a:solidFill>
                            <a:schemeClr val="tx1"/>
                          </a:solidFill>
                          <a:latin typeface="Century Gothic" panose="020B0502020202020204"/>
                        </a:defRPr>
                      </a:lvl4pPr>
                      <a:lvl5pPr marL="1828800" algn="l" defTabSz="914400" rtl="0" eaLnBrk="1" latinLnBrk="0" hangingPunct="1">
                        <a:defRPr sz="1800" kern="1200">
                          <a:solidFill>
                            <a:schemeClr val="tx1"/>
                          </a:solidFill>
                          <a:latin typeface="Century Gothic" panose="020B0502020202020204"/>
                        </a:defRPr>
                      </a:lvl5pPr>
                      <a:lvl6pPr marL="2286000" algn="l" defTabSz="914400" rtl="0" eaLnBrk="1" latinLnBrk="0" hangingPunct="1">
                        <a:defRPr sz="1800" kern="1200">
                          <a:solidFill>
                            <a:schemeClr val="tx1"/>
                          </a:solidFill>
                          <a:latin typeface="Century Gothic" panose="020B0502020202020204"/>
                        </a:defRPr>
                      </a:lvl6pPr>
                      <a:lvl7pPr marL="2743200" algn="l" defTabSz="914400" rtl="0" eaLnBrk="1" latinLnBrk="0" hangingPunct="1">
                        <a:defRPr sz="1800" kern="1200">
                          <a:solidFill>
                            <a:schemeClr val="tx1"/>
                          </a:solidFill>
                          <a:latin typeface="Century Gothic" panose="020B0502020202020204"/>
                        </a:defRPr>
                      </a:lvl7pPr>
                      <a:lvl8pPr marL="3200400" algn="l" defTabSz="914400" rtl="0" eaLnBrk="1" latinLnBrk="0" hangingPunct="1">
                        <a:defRPr sz="1800" kern="1200">
                          <a:solidFill>
                            <a:schemeClr val="tx1"/>
                          </a:solidFill>
                          <a:latin typeface="Century Gothic" panose="020B0502020202020204"/>
                        </a:defRPr>
                      </a:lvl8pPr>
                      <a:lvl9pPr marL="3657600" algn="l" defTabSz="914400" rtl="0" eaLnBrk="1" latinLnBrk="0" hangingPunct="1">
                        <a:defRPr sz="1800" kern="1200">
                          <a:solidFill>
                            <a:schemeClr val="tx1"/>
                          </a:solidFill>
                          <a:latin typeface="Century Gothic" panose="020B0502020202020204"/>
                        </a:defRPr>
                      </a:lvl9pPr>
                    </a:lstStyle>
                    <a:p>
                      <a:pPr fontAlgn="b"/>
                      <a:br>
                        <a:rPr lang="en-US" dirty="0">
                          <a:effectLst/>
                          <a:latin typeface="inherit"/>
                        </a:rPr>
                      </a:br>
                      <a:endParaRPr lang="en-US" dirty="0">
                        <a:effectLst/>
                        <a:latin typeface="inheri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B0502020202020204"/>
                        </a:defRPr>
                      </a:lvl1pPr>
                      <a:lvl2pPr marL="457200" algn="l" defTabSz="914400" rtl="0" eaLnBrk="1" latinLnBrk="0" hangingPunct="1">
                        <a:defRPr sz="1800" kern="1200">
                          <a:solidFill>
                            <a:schemeClr val="tx1"/>
                          </a:solidFill>
                          <a:latin typeface="Century Gothic" panose="020B0502020202020204"/>
                        </a:defRPr>
                      </a:lvl2pPr>
                      <a:lvl3pPr marL="914400" algn="l" defTabSz="914400" rtl="0" eaLnBrk="1" latinLnBrk="0" hangingPunct="1">
                        <a:defRPr sz="1800" kern="1200">
                          <a:solidFill>
                            <a:schemeClr val="tx1"/>
                          </a:solidFill>
                          <a:latin typeface="Century Gothic" panose="020B0502020202020204"/>
                        </a:defRPr>
                      </a:lvl3pPr>
                      <a:lvl4pPr marL="1371600" algn="l" defTabSz="914400" rtl="0" eaLnBrk="1" latinLnBrk="0" hangingPunct="1">
                        <a:defRPr sz="1800" kern="1200">
                          <a:solidFill>
                            <a:schemeClr val="tx1"/>
                          </a:solidFill>
                          <a:latin typeface="Century Gothic" panose="020B0502020202020204"/>
                        </a:defRPr>
                      </a:lvl4pPr>
                      <a:lvl5pPr marL="1828800" algn="l" defTabSz="914400" rtl="0" eaLnBrk="1" latinLnBrk="0" hangingPunct="1">
                        <a:defRPr sz="1800" kern="1200">
                          <a:solidFill>
                            <a:schemeClr val="tx1"/>
                          </a:solidFill>
                          <a:latin typeface="Century Gothic" panose="020B0502020202020204"/>
                        </a:defRPr>
                      </a:lvl5pPr>
                      <a:lvl6pPr marL="2286000" algn="l" defTabSz="914400" rtl="0" eaLnBrk="1" latinLnBrk="0" hangingPunct="1">
                        <a:defRPr sz="1800" kern="1200">
                          <a:solidFill>
                            <a:schemeClr val="tx1"/>
                          </a:solidFill>
                          <a:latin typeface="Century Gothic" panose="020B0502020202020204"/>
                        </a:defRPr>
                      </a:lvl6pPr>
                      <a:lvl7pPr marL="2743200" algn="l" defTabSz="914400" rtl="0" eaLnBrk="1" latinLnBrk="0" hangingPunct="1">
                        <a:defRPr sz="1800" kern="1200">
                          <a:solidFill>
                            <a:schemeClr val="tx1"/>
                          </a:solidFill>
                          <a:latin typeface="Century Gothic" panose="020B0502020202020204"/>
                        </a:defRPr>
                      </a:lvl7pPr>
                      <a:lvl8pPr marL="3200400" algn="l" defTabSz="914400" rtl="0" eaLnBrk="1" latinLnBrk="0" hangingPunct="1">
                        <a:defRPr sz="1800" kern="1200">
                          <a:solidFill>
                            <a:schemeClr val="tx1"/>
                          </a:solidFill>
                          <a:latin typeface="Century Gothic" panose="020B0502020202020204"/>
                        </a:defRPr>
                      </a:lvl8pPr>
                      <a:lvl9pPr marL="3657600" algn="l" defTabSz="914400" rtl="0" eaLnBrk="1" latinLnBrk="0" hangingPunct="1">
                        <a:defRPr sz="1800" kern="1200">
                          <a:solidFill>
                            <a:schemeClr val="tx1"/>
                          </a:solidFill>
                          <a:latin typeface="Century Gothic" panose="020B0502020202020204"/>
                        </a:defRPr>
                      </a:lvl9pPr>
                    </a:lstStyle>
                    <a:p>
                      <a:pPr fontAlgn="b"/>
                      <a:r>
                        <a:rPr lang="en-US" b="1" dirty="0">
                          <a:effectLst/>
                          <a:latin typeface="inherit"/>
                        </a:rPr>
                        <a:t>Lung cancer</a:t>
                      </a:r>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B0502020202020204"/>
                        </a:defRPr>
                      </a:lvl1pPr>
                      <a:lvl2pPr marL="457200" algn="l" defTabSz="914400" rtl="0" eaLnBrk="1" latinLnBrk="0" hangingPunct="1">
                        <a:defRPr sz="1800" kern="1200">
                          <a:solidFill>
                            <a:schemeClr val="tx1"/>
                          </a:solidFill>
                          <a:latin typeface="Century Gothic" panose="020B0502020202020204"/>
                        </a:defRPr>
                      </a:lvl2pPr>
                      <a:lvl3pPr marL="914400" algn="l" defTabSz="914400" rtl="0" eaLnBrk="1" latinLnBrk="0" hangingPunct="1">
                        <a:defRPr sz="1800" kern="1200">
                          <a:solidFill>
                            <a:schemeClr val="tx1"/>
                          </a:solidFill>
                          <a:latin typeface="Century Gothic" panose="020B0502020202020204"/>
                        </a:defRPr>
                      </a:lvl3pPr>
                      <a:lvl4pPr marL="1371600" algn="l" defTabSz="914400" rtl="0" eaLnBrk="1" latinLnBrk="0" hangingPunct="1">
                        <a:defRPr sz="1800" kern="1200">
                          <a:solidFill>
                            <a:schemeClr val="tx1"/>
                          </a:solidFill>
                          <a:latin typeface="Century Gothic" panose="020B0502020202020204"/>
                        </a:defRPr>
                      </a:lvl4pPr>
                      <a:lvl5pPr marL="1828800" algn="l" defTabSz="914400" rtl="0" eaLnBrk="1" latinLnBrk="0" hangingPunct="1">
                        <a:defRPr sz="1800" kern="1200">
                          <a:solidFill>
                            <a:schemeClr val="tx1"/>
                          </a:solidFill>
                          <a:latin typeface="Century Gothic" panose="020B0502020202020204"/>
                        </a:defRPr>
                      </a:lvl5pPr>
                      <a:lvl6pPr marL="2286000" algn="l" defTabSz="914400" rtl="0" eaLnBrk="1" latinLnBrk="0" hangingPunct="1">
                        <a:defRPr sz="1800" kern="1200">
                          <a:solidFill>
                            <a:schemeClr val="tx1"/>
                          </a:solidFill>
                          <a:latin typeface="Century Gothic" panose="020B0502020202020204"/>
                        </a:defRPr>
                      </a:lvl6pPr>
                      <a:lvl7pPr marL="2743200" algn="l" defTabSz="914400" rtl="0" eaLnBrk="1" latinLnBrk="0" hangingPunct="1">
                        <a:defRPr sz="1800" kern="1200">
                          <a:solidFill>
                            <a:schemeClr val="tx1"/>
                          </a:solidFill>
                          <a:latin typeface="Century Gothic" panose="020B0502020202020204"/>
                        </a:defRPr>
                      </a:lvl7pPr>
                      <a:lvl8pPr marL="3200400" algn="l" defTabSz="914400" rtl="0" eaLnBrk="1" latinLnBrk="0" hangingPunct="1">
                        <a:defRPr sz="1800" kern="1200">
                          <a:solidFill>
                            <a:schemeClr val="tx1"/>
                          </a:solidFill>
                          <a:latin typeface="Century Gothic" panose="020B0502020202020204"/>
                        </a:defRPr>
                      </a:lvl8pPr>
                      <a:lvl9pPr marL="3657600" algn="l" defTabSz="914400" rtl="0" eaLnBrk="1" latinLnBrk="0" hangingPunct="1">
                        <a:defRPr sz="1800" kern="1200">
                          <a:solidFill>
                            <a:schemeClr val="tx1"/>
                          </a:solidFill>
                          <a:latin typeface="Century Gothic" panose="020B0502020202020204"/>
                        </a:defRPr>
                      </a:lvl9pPr>
                    </a:lstStyle>
                    <a:p>
                      <a:pPr fontAlgn="b"/>
                      <a:r>
                        <a:rPr lang="en-US" dirty="0">
                          <a:effectLst/>
                          <a:latin typeface="inherit"/>
                        </a:rPr>
                        <a:t>Ischemic heart disease</a:t>
                      </a:r>
                    </a:p>
                    <a:p>
                      <a:pPr fontAlgn="b"/>
                      <a:endParaRPr lang="en-US" dirty="0">
                        <a:effectLst/>
                        <a:latin typeface="inherit"/>
                      </a:endParaRPr>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B0502020202020204"/>
                        </a:defRPr>
                      </a:lvl1pPr>
                      <a:lvl2pPr marL="457200" algn="l" defTabSz="914400" rtl="0" eaLnBrk="1" latinLnBrk="0" hangingPunct="1">
                        <a:defRPr sz="1800" kern="1200">
                          <a:solidFill>
                            <a:schemeClr val="tx1"/>
                          </a:solidFill>
                          <a:latin typeface="Century Gothic" panose="020B0502020202020204"/>
                        </a:defRPr>
                      </a:lvl2pPr>
                      <a:lvl3pPr marL="914400" algn="l" defTabSz="914400" rtl="0" eaLnBrk="1" latinLnBrk="0" hangingPunct="1">
                        <a:defRPr sz="1800" kern="1200">
                          <a:solidFill>
                            <a:schemeClr val="tx1"/>
                          </a:solidFill>
                          <a:latin typeface="Century Gothic" panose="020B0502020202020204"/>
                        </a:defRPr>
                      </a:lvl3pPr>
                      <a:lvl4pPr marL="1371600" algn="l" defTabSz="914400" rtl="0" eaLnBrk="1" latinLnBrk="0" hangingPunct="1">
                        <a:defRPr sz="1800" kern="1200">
                          <a:solidFill>
                            <a:schemeClr val="tx1"/>
                          </a:solidFill>
                          <a:latin typeface="Century Gothic" panose="020B0502020202020204"/>
                        </a:defRPr>
                      </a:lvl4pPr>
                      <a:lvl5pPr marL="1828800" algn="l" defTabSz="914400" rtl="0" eaLnBrk="1" latinLnBrk="0" hangingPunct="1">
                        <a:defRPr sz="1800" kern="1200">
                          <a:solidFill>
                            <a:schemeClr val="tx1"/>
                          </a:solidFill>
                          <a:latin typeface="Century Gothic" panose="020B0502020202020204"/>
                        </a:defRPr>
                      </a:lvl5pPr>
                      <a:lvl6pPr marL="2286000" algn="l" defTabSz="914400" rtl="0" eaLnBrk="1" latinLnBrk="0" hangingPunct="1">
                        <a:defRPr sz="1800" kern="1200">
                          <a:solidFill>
                            <a:schemeClr val="tx1"/>
                          </a:solidFill>
                          <a:latin typeface="Century Gothic" panose="020B0502020202020204"/>
                        </a:defRPr>
                      </a:lvl6pPr>
                      <a:lvl7pPr marL="2743200" algn="l" defTabSz="914400" rtl="0" eaLnBrk="1" latinLnBrk="0" hangingPunct="1">
                        <a:defRPr sz="1800" kern="1200">
                          <a:solidFill>
                            <a:schemeClr val="tx1"/>
                          </a:solidFill>
                          <a:latin typeface="Century Gothic" panose="020B0502020202020204"/>
                        </a:defRPr>
                      </a:lvl7pPr>
                      <a:lvl8pPr marL="3200400" algn="l" defTabSz="914400" rtl="0" eaLnBrk="1" latinLnBrk="0" hangingPunct="1">
                        <a:defRPr sz="1800" kern="1200">
                          <a:solidFill>
                            <a:schemeClr val="tx1"/>
                          </a:solidFill>
                          <a:latin typeface="Century Gothic" panose="020B0502020202020204"/>
                        </a:defRPr>
                      </a:lvl8pPr>
                      <a:lvl9pPr marL="3657600" algn="l" defTabSz="914400" rtl="0" eaLnBrk="1" latinLnBrk="0" hangingPunct="1">
                        <a:defRPr sz="1800" kern="1200">
                          <a:solidFill>
                            <a:schemeClr val="tx1"/>
                          </a:solidFill>
                          <a:latin typeface="Century Gothic" panose="020B0502020202020204"/>
                        </a:defRPr>
                      </a:lvl9pPr>
                    </a:lstStyle>
                    <a:p>
                      <a:pPr fontAlgn="b"/>
                      <a:r>
                        <a:rPr lang="en-US" dirty="0">
                          <a:effectLst/>
                          <a:latin typeface="inherit"/>
                        </a:rPr>
                        <a:t>Self-harm</a:t>
                      </a:r>
                    </a:p>
                    <a:p>
                      <a:pPr fontAlgn="b"/>
                      <a:endParaRPr lang="en-US" dirty="0">
                        <a:effectLst/>
                        <a:latin typeface="inherit"/>
                      </a:endParaRPr>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B0502020202020204"/>
                        </a:defRPr>
                      </a:lvl1pPr>
                      <a:lvl2pPr marL="457200" algn="l" defTabSz="914400" rtl="0" eaLnBrk="1" latinLnBrk="0" hangingPunct="1">
                        <a:defRPr sz="1800" kern="1200">
                          <a:solidFill>
                            <a:schemeClr val="tx1"/>
                          </a:solidFill>
                          <a:latin typeface="Century Gothic" panose="020B0502020202020204"/>
                        </a:defRPr>
                      </a:lvl2pPr>
                      <a:lvl3pPr marL="914400" algn="l" defTabSz="914400" rtl="0" eaLnBrk="1" latinLnBrk="0" hangingPunct="1">
                        <a:defRPr sz="1800" kern="1200">
                          <a:solidFill>
                            <a:schemeClr val="tx1"/>
                          </a:solidFill>
                          <a:latin typeface="Century Gothic" panose="020B0502020202020204"/>
                        </a:defRPr>
                      </a:lvl3pPr>
                      <a:lvl4pPr marL="1371600" algn="l" defTabSz="914400" rtl="0" eaLnBrk="1" latinLnBrk="0" hangingPunct="1">
                        <a:defRPr sz="1800" kern="1200">
                          <a:solidFill>
                            <a:schemeClr val="tx1"/>
                          </a:solidFill>
                          <a:latin typeface="Century Gothic" panose="020B0502020202020204"/>
                        </a:defRPr>
                      </a:lvl4pPr>
                      <a:lvl5pPr marL="1828800" algn="l" defTabSz="914400" rtl="0" eaLnBrk="1" latinLnBrk="0" hangingPunct="1">
                        <a:defRPr sz="1800" kern="1200">
                          <a:solidFill>
                            <a:schemeClr val="tx1"/>
                          </a:solidFill>
                          <a:latin typeface="Century Gothic" panose="020B0502020202020204"/>
                        </a:defRPr>
                      </a:lvl5pPr>
                      <a:lvl6pPr marL="2286000" algn="l" defTabSz="914400" rtl="0" eaLnBrk="1" latinLnBrk="0" hangingPunct="1">
                        <a:defRPr sz="1800" kern="1200">
                          <a:solidFill>
                            <a:schemeClr val="tx1"/>
                          </a:solidFill>
                          <a:latin typeface="Century Gothic" panose="020B0502020202020204"/>
                        </a:defRPr>
                      </a:lvl6pPr>
                      <a:lvl7pPr marL="2743200" algn="l" defTabSz="914400" rtl="0" eaLnBrk="1" latinLnBrk="0" hangingPunct="1">
                        <a:defRPr sz="1800" kern="1200">
                          <a:solidFill>
                            <a:schemeClr val="tx1"/>
                          </a:solidFill>
                          <a:latin typeface="Century Gothic" panose="020B0502020202020204"/>
                        </a:defRPr>
                      </a:lvl7pPr>
                      <a:lvl8pPr marL="3200400" algn="l" defTabSz="914400" rtl="0" eaLnBrk="1" latinLnBrk="0" hangingPunct="1">
                        <a:defRPr sz="1800" kern="1200">
                          <a:solidFill>
                            <a:schemeClr val="tx1"/>
                          </a:solidFill>
                          <a:latin typeface="Century Gothic" panose="020B0502020202020204"/>
                        </a:defRPr>
                      </a:lvl8pPr>
                      <a:lvl9pPr marL="3657600" algn="l" defTabSz="914400" rtl="0" eaLnBrk="1" latinLnBrk="0" hangingPunct="1">
                        <a:defRPr sz="1800" kern="1200">
                          <a:solidFill>
                            <a:schemeClr val="tx1"/>
                          </a:solidFill>
                          <a:latin typeface="Century Gothic" panose="020B0502020202020204"/>
                        </a:defRPr>
                      </a:lvl9pPr>
                    </a:lstStyle>
                    <a:p>
                      <a:pPr fontAlgn="b"/>
                      <a:r>
                        <a:rPr lang="en-US" dirty="0">
                          <a:effectLst/>
                          <a:latin typeface="inherit"/>
                        </a:rPr>
                        <a:t>Neonatal disorders</a:t>
                      </a:r>
                    </a:p>
                    <a:p>
                      <a:pPr fontAlgn="b"/>
                      <a:endParaRPr lang="en-US" dirty="0">
                        <a:effectLst/>
                        <a:latin typeface="inherit"/>
                      </a:endParaRPr>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B0502020202020204"/>
                        </a:defRPr>
                      </a:lvl1pPr>
                      <a:lvl2pPr marL="457200" algn="l" defTabSz="914400" rtl="0" eaLnBrk="1" latinLnBrk="0" hangingPunct="1">
                        <a:defRPr sz="1800" kern="1200">
                          <a:solidFill>
                            <a:schemeClr val="tx1"/>
                          </a:solidFill>
                          <a:latin typeface="Century Gothic" panose="020B0502020202020204"/>
                        </a:defRPr>
                      </a:lvl2pPr>
                      <a:lvl3pPr marL="914400" algn="l" defTabSz="914400" rtl="0" eaLnBrk="1" latinLnBrk="0" hangingPunct="1">
                        <a:defRPr sz="1800" kern="1200">
                          <a:solidFill>
                            <a:schemeClr val="tx1"/>
                          </a:solidFill>
                          <a:latin typeface="Century Gothic" panose="020B0502020202020204"/>
                        </a:defRPr>
                      </a:lvl3pPr>
                      <a:lvl4pPr marL="1371600" algn="l" defTabSz="914400" rtl="0" eaLnBrk="1" latinLnBrk="0" hangingPunct="1">
                        <a:defRPr sz="1800" kern="1200">
                          <a:solidFill>
                            <a:schemeClr val="tx1"/>
                          </a:solidFill>
                          <a:latin typeface="Century Gothic" panose="020B0502020202020204"/>
                        </a:defRPr>
                      </a:lvl4pPr>
                      <a:lvl5pPr marL="1828800" algn="l" defTabSz="914400" rtl="0" eaLnBrk="1" latinLnBrk="0" hangingPunct="1">
                        <a:defRPr sz="1800" kern="1200">
                          <a:solidFill>
                            <a:schemeClr val="tx1"/>
                          </a:solidFill>
                          <a:latin typeface="Century Gothic" panose="020B0502020202020204"/>
                        </a:defRPr>
                      </a:lvl5pPr>
                      <a:lvl6pPr marL="2286000" algn="l" defTabSz="914400" rtl="0" eaLnBrk="1" latinLnBrk="0" hangingPunct="1">
                        <a:defRPr sz="1800" kern="1200">
                          <a:solidFill>
                            <a:schemeClr val="tx1"/>
                          </a:solidFill>
                          <a:latin typeface="Century Gothic" panose="020B0502020202020204"/>
                        </a:defRPr>
                      </a:lvl6pPr>
                      <a:lvl7pPr marL="2743200" algn="l" defTabSz="914400" rtl="0" eaLnBrk="1" latinLnBrk="0" hangingPunct="1">
                        <a:defRPr sz="1800" kern="1200">
                          <a:solidFill>
                            <a:schemeClr val="tx1"/>
                          </a:solidFill>
                          <a:latin typeface="Century Gothic" panose="020B0502020202020204"/>
                        </a:defRPr>
                      </a:lvl7pPr>
                      <a:lvl8pPr marL="3200400" algn="l" defTabSz="914400" rtl="0" eaLnBrk="1" latinLnBrk="0" hangingPunct="1">
                        <a:defRPr sz="1800" kern="1200">
                          <a:solidFill>
                            <a:schemeClr val="tx1"/>
                          </a:solidFill>
                          <a:latin typeface="Century Gothic" panose="020B0502020202020204"/>
                        </a:defRPr>
                      </a:lvl8pPr>
                      <a:lvl9pPr marL="3657600" algn="l" defTabSz="914400" rtl="0" eaLnBrk="1" latinLnBrk="0" hangingPunct="1">
                        <a:defRPr sz="1800" kern="1200">
                          <a:solidFill>
                            <a:schemeClr val="tx1"/>
                          </a:solidFill>
                          <a:latin typeface="Century Gothic" panose="020B0502020202020204"/>
                        </a:defRPr>
                      </a:lvl9pPr>
                    </a:lstStyle>
                    <a:p>
                      <a:pPr fontAlgn="b"/>
                      <a:r>
                        <a:rPr lang="en-US" dirty="0">
                          <a:effectLst/>
                          <a:latin typeface="inherit"/>
                        </a:rPr>
                        <a:t>Stroke</a:t>
                      </a:r>
                    </a:p>
                    <a:p>
                      <a:pPr fontAlgn="b"/>
                      <a:endParaRPr lang="en-US" dirty="0">
                        <a:effectLst/>
                        <a:latin typeface="inherit"/>
                      </a:endParaRPr>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B0502020202020204"/>
                        </a:defRPr>
                      </a:lvl1pPr>
                      <a:lvl2pPr marL="457200" algn="l" defTabSz="914400" rtl="0" eaLnBrk="1" latinLnBrk="0" hangingPunct="1">
                        <a:defRPr sz="1800" kern="1200">
                          <a:solidFill>
                            <a:schemeClr val="tx1"/>
                          </a:solidFill>
                          <a:latin typeface="Century Gothic" panose="020B0502020202020204"/>
                        </a:defRPr>
                      </a:lvl2pPr>
                      <a:lvl3pPr marL="914400" algn="l" defTabSz="914400" rtl="0" eaLnBrk="1" latinLnBrk="0" hangingPunct="1">
                        <a:defRPr sz="1800" kern="1200">
                          <a:solidFill>
                            <a:schemeClr val="tx1"/>
                          </a:solidFill>
                          <a:latin typeface="Century Gothic" panose="020B0502020202020204"/>
                        </a:defRPr>
                      </a:lvl3pPr>
                      <a:lvl4pPr marL="1371600" algn="l" defTabSz="914400" rtl="0" eaLnBrk="1" latinLnBrk="0" hangingPunct="1">
                        <a:defRPr sz="1800" kern="1200">
                          <a:solidFill>
                            <a:schemeClr val="tx1"/>
                          </a:solidFill>
                          <a:latin typeface="Century Gothic" panose="020B0502020202020204"/>
                        </a:defRPr>
                      </a:lvl4pPr>
                      <a:lvl5pPr marL="1828800" algn="l" defTabSz="914400" rtl="0" eaLnBrk="1" latinLnBrk="0" hangingPunct="1">
                        <a:defRPr sz="1800" kern="1200">
                          <a:solidFill>
                            <a:schemeClr val="tx1"/>
                          </a:solidFill>
                          <a:latin typeface="Century Gothic" panose="020B0502020202020204"/>
                        </a:defRPr>
                      </a:lvl5pPr>
                      <a:lvl6pPr marL="2286000" algn="l" defTabSz="914400" rtl="0" eaLnBrk="1" latinLnBrk="0" hangingPunct="1">
                        <a:defRPr sz="1800" kern="1200">
                          <a:solidFill>
                            <a:schemeClr val="tx1"/>
                          </a:solidFill>
                          <a:latin typeface="Century Gothic" panose="020B0502020202020204"/>
                        </a:defRPr>
                      </a:lvl6pPr>
                      <a:lvl7pPr marL="2743200" algn="l" defTabSz="914400" rtl="0" eaLnBrk="1" latinLnBrk="0" hangingPunct="1">
                        <a:defRPr sz="1800" kern="1200">
                          <a:solidFill>
                            <a:schemeClr val="tx1"/>
                          </a:solidFill>
                          <a:latin typeface="Century Gothic" panose="020B0502020202020204"/>
                        </a:defRPr>
                      </a:lvl7pPr>
                      <a:lvl8pPr marL="3200400" algn="l" defTabSz="914400" rtl="0" eaLnBrk="1" latinLnBrk="0" hangingPunct="1">
                        <a:defRPr sz="1800" kern="1200">
                          <a:solidFill>
                            <a:schemeClr val="tx1"/>
                          </a:solidFill>
                          <a:latin typeface="Century Gothic" panose="020B0502020202020204"/>
                        </a:defRPr>
                      </a:lvl8pPr>
                      <a:lvl9pPr marL="3657600" algn="l" defTabSz="914400" rtl="0" eaLnBrk="1" latinLnBrk="0" hangingPunct="1">
                        <a:defRPr sz="1800" kern="1200">
                          <a:solidFill>
                            <a:schemeClr val="tx1"/>
                          </a:solidFill>
                          <a:latin typeface="Century Gothic" panose="020B0502020202020204"/>
                        </a:defRPr>
                      </a:lvl9pPr>
                    </a:lstStyle>
                    <a:p>
                      <a:pPr fontAlgn="b"/>
                      <a:r>
                        <a:rPr lang="en-US" dirty="0">
                          <a:effectLst/>
                          <a:latin typeface="inherit"/>
                        </a:rPr>
                        <a:t>Alzheimer's disease</a:t>
                      </a:r>
                    </a:p>
                    <a:p>
                      <a:pPr fontAlgn="b"/>
                      <a:endParaRPr lang="en-US" dirty="0">
                        <a:effectLst/>
                        <a:latin typeface="inherit"/>
                      </a:endParaRPr>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B0502020202020204"/>
                        </a:defRPr>
                      </a:lvl1pPr>
                      <a:lvl2pPr marL="457200" algn="l" defTabSz="914400" rtl="0" eaLnBrk="1" latinLnBrk="0" hangingPunct="1">
                        <a:defRPr sz="1800" kern="1200">
                          <a:solidFill>
                            <a:schemeClr val="tx1"/>
                          </a:solidFill>
                          <a:latin typeface="Century Gothic" panose="020B0502020202020204"/>
                        </a:defRPr>
                      </a:lvl2pPr>
                      <a:lvl3pPr marL="914400" algn="l" defTabSz="914400" rtl="0" eaLnBrk="1" latinLnBrk="0" hangingPunct="1">
                        <a:defRPr sz="1800" kern="1200">
                          <a:solidFill>
                            <a:schemeClr val="tx1"/>
                          </a:solidFill>
                          <a:latin typeface="Century Gothic" panose="020B0502020202020204"/>
                        </a:defRPr>
                      </a:lvl3pPr>
                      <a:lvl4pPr marL="1371600" algn="l" defTabSz="914400" rtl="0" eaLnBrk="1" latinLnBrk="0" hangingPunct="1">
                        <a:defRPr sz="1800" kern="1200">
                          <a:solidFill>
                            <a:schemeClr val="tx1"/>
                          </a:solidFill>
                          <a:latin typeface="Century Gothic" panose="020B0502020202020204"/>
                        </a:defRPr>
                      </a:lvl4pPr>
                      <a:lvl5pPr marL="1828800" algn="l" defTabSz="914400" rtl="0" eaLnBrk="1" latinLnBrk="0" hangingPunct="1">
                        <a:defRPr sz="1800" kern="1200">
                          <a:solidFill>
                            <a:schemeClr val="tx1"/>
                          </a:solidFill>
                          <a:latin typeface="Century Gothic" panose="020B0502020202020204"/>
                        </a:defRPr>
                      </a:lvl5pPr>
                      <a:lvl6pPr marL="2286000" algn="l" defTabSz="914400" rtl="0" eaLnBrk="1" latinLnBrk="0" hangingPunct="1">
                        <a:defRPr sz="1800" kern="1200">
                          <a:solidFill>
                            <a:schemeClr val="tx1"/>
                          </a:solidFill>
                          <a:latin typeface="Century Gothic" panose="020B0502020202020204"/>
                        </a:defRPr>
                      </a:lvl6pPr>
                      <a:lvl7pPr marL="2743200" algn="l" defTabSz="914400" rtl="0" eaLnBrk="1" latinLnBrk="0" hangingPunct="1">
                        <a:defRPr sz="1800" kern="1200">
                          <a:solidFill>
                            <a:schemeClr val="tx1"/>
                          </a:solidFill>
                          <a:latin typeface="Century Gothic" panose="020B0502020202020204"/>
                        </a:defRPr>
                      </a:lvl7pPr>
                      <a:lvl8pPr marL="3200400" algn="l" defTabSz="914400" rtl="0" eaLnBrk="1" latinLnBrk="0" hangingPunct="1">
                        <a:defRPr sz="1800" kern="1200">
                          <a:solidFill>
                            <a:schemeClr val="tx1"/>
                          </a:solidFill>
                          <a:latin typeface="Century Gothic" panose="020B0502020202020204"/>
                        </a:defRPr>
                      </a:lvl8pPr>
                      <a:lvl9pPr marL="3657600" algn="l" defTabSz="914400" rtl="0" eaLnBrk="1" latinLnBrk="0" hangingPunct="1">
                        <a:defRPr sz="1800" kern="1200">
                          <a:solidFill>
                            <a:schemeClr val="tx1"/>
                          </a:solidFill>
                          <a:latin typeface="Century Gothic" panose="020B0502020202020204"/>
                        </a:defRPr>
                      </a:lvl9pPr>
                    </a:lstStyle>
                    <a:p>
                      <a:pPr fontAlgn="b"/>
                      <a:r>
                        <a:rPr lang="en-US" dirty="0">
                          <a:effectLst/>
                          <a:latin typeface="inherit"/>
                        </a:rPr>
                        <a:t>Road injuries</a:t>
                      </a:r>
                    </a:p>
                    <a:p>
                      <a:pPr fontAlgn="b"/>
                      <a:endParaRPr lang="en-US" dirty="0">
                        <a:effectLst/>
                        <a:latin typeface="inherit"/>
                      </a:endParaRPr>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B0502020202020204"/>
                        </a:defRPr>
                      </a:lvl1pPr>
                      <a:lvl2pPr marL="457200" algn="l" defTabSz="914400" rtl="0" eaLnBrk="1" latinLnBrk="0" hangingPunct="1">
                        <a:defRPr sz="1800" kern="1200">
                          <a:solidFill>
                            <a:schemeClr val="tx1"/>
                          </a:solidFill>
                          <a:latin typeface="Century Gothic" panose="020B0502020202020204"/>
                        </a:defRPr>
                      </a:lvl2pPr>
                      <a:lvl3pPr marL="914400" algn="l" defTabSz="914400" rtl="0" eaLnBrk="1" latinLnBrk="0" hangingPunct="1">
                        <a:defRPr sz="1800" kern="1200">
                          <a:solidFill>
                            <a:schemeClr val="tx1"/>
                          </a:solidFill>
                          <a:latin typeface="Century Gothic" panose="020B0502020202020204"/>
                        </a:defRPr>
                      </a:lvl3pPr>
                      <a:lvl4pPr marL="1371600" algn="l" defTabSz="914400" rtl="0" eaLnBrk="1" latinLnBrk="0" hangingPunct="1">
                        <a:defRPr sz="1800" kern="1200">
                          <a:solidFill>
                            <a:schemeClr val="tx1"/>
                          </a:solidFill>
                          <a:latin typeface="Century Gothic" panose="020B0502020202020204"/>
                        </a:defRPr>
                      </a:lvl4pPr>
                      <a:lvl5pPr marL="1828800" algn="l" defTabSz="914400" rtl="0" eaLnBrk="1" latinLnBrk="0" hangingPunct="1">
                        <a:defRPr sz="1800" kern="1200">
                          <a:solidFill>
                            <a:schemeClr val="tx1"/>
                          </a:solidFill>
                          <a:latin typeface="Century Gothic" panose="020B0502020202020204"/>
                        </a:defRPr>
                      </a:lvl5pPr>
                      <a:lvl6pPr marL="2286000" algn="l" defTabSz="914400" rtl="0" eaLnBrk="1" latinLnBrk="0" hangingPunct="1">
                        <a:defRPr sz="1800" kern="1200">
                          <a:solidFill>
                            <a:schemeClr val="tx1"/>
                          </a:solidFill>
                          <a:latin typeface="Century Gothic" panose="020B0502020202020204"/>
                        </a:defRPr>
                      </a:lvl6pPr>
                      <a:lvl7pPr marL="2743200" algn="l" defTabSz="914400" rtl="0" eaLnBrk="1" latinLnBrk="0" hangingPunct="1">
                        <a:defRPr sz="1800" kern="1200">
                          <a:solidFill>
                            <a:schemeClr val="tx1"/>
                          </a:solidFill>
                          <a:latin typeface="Century Gothic" panose="020B0502020202020204"/>
                        </a:defRPr>
                      </a:lvl7pPr>
                      <a:lvl8pPr marL="3200400" algn="l" defTabSz="914400" rtl="0" eaLnBrk="1" latinLnBrk="0" hangingPunct="1">
                        <a:defRPr sz="1800" kern="1200">
                          <a:solidFill>
                            <a:schemeClr val="tx1"/>
                          </a:solidFill>
                          <a:latin typeface="Century Gothic" panose="020B0502020202020204"/>
                        </a:defRPr>
                      </a:lvl8pPr>
                      <a:lvl9pPr marL="3657600" algn="l" defTabSz="914400" rtl="0" eaLnBrk="1" latinLnBrk="0" hangingPunct="1">
                        <a:defRPr sz="1800" kern="1200">
                          <a:solidFill>
                            <a:schemeClr val="tx1"/>
                          </a:solidFill>
                          <a:latin typeface="Century Gothic" panose="020B0502020202020204"/>
                        </a:defRPr>
                      </a:lvl9pPr>
                    </a:lstStyle>
                    <a:p>
                      <a:pPr fontAlgn="b"/>
                      <a:r>
                        <a:rPr lang="en-US" dirty="0">
                          <a:effectLst/>
                          <a:latin typeface="inherit"/>
                        </a:rPr>
                        <a:t>Colorectal cancer</a:t>
                      </a:r>
                    </a:p>
                    <a:p>
                      <a:pPr fontAlgn="b"/>
                      <a:endParaRPr lang="en-US" dirty="0">
                        <a:effectLst/>
                        <a:latin typeface="inherit"/>
                      </a:endParaRPr>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B0502020202020204"/>
                        </a:defRPr>
                      </a:lvl1pPr>
                      <a:lvl2pPr marL="457200" algn="l" defTabSz="914400" rtl="0" eaLnBrk="1" latinLnBrk="0" hangingPunct="1">
                        <a:defRPr sz="1800" kern="1200">
                          <a:solidFill>
                            <a:schemeClr val="tx1"/>
                          </a:solidFill>
                          <a:latin typeface="Century Gothic" panose="020B0502020202020204"/>
                        </a:defRPr>
                      </a:lvl2pPr>
                      <a:lvl3pPr marL="914400" algn="l" defTabSz="914400" rtl="0" eaLnBrk="1" latinLnBrk="0" hangingPunct="1">
                        <a:defRPr sz="1800" kern="1200">
                          <a:solidFill>
                            <a:schemeClr val="tx1"/>
                          </a:solidFill>
                          <a:latin typeface="Century Gothic" panose="020B0502020202020204"/>
                        </a:defRPr>
                      </a:lvl3pPr>
                      <a:lvl4pPr marL="1371600" algn="l" defTabSz="914400" rtl="0" eaLnBrk="1" latinLnBrk="0" hangingPunct="1">
                        <a:defRPr sz="1800" kern="1200">
                          <a:solidFill>
                            <a:schemeClr val="tx1"/>
                          </a:solidFill>
                          <a:latin typeface="Century Gothic" panose="020B0502020202020204"/>
                        </a:defRPr>
                      </a:lvl4pPr>
                      <a:lvl5pPr marL="1828800" algn="l" defTabSz="914400" rtl="0" eaLnBrk="1" latinLnBrk="0" hangingPunct="1">
                        <a:defRPr sz="1800" kern="1200">
                          <a:solidFill>
                            <a:schemeClr val="tx1"/>
                          </a:solidFill>
                          <a:latin typeface="Century Gothic" panose="020B0502020202020204"/>
                        </a:defRPr>
                      </a:lvl5pPr>
                      <a:lvl6pPr marL="2286000" algn="l" defTabSz="914400" rtl="0" eaLnBrk="1" latinLnBrk="0" hangingPunct="1">
                        <a:defRPr sz="1800" kern="1200">
                          <a:solidFill>
                            <a:schemeClr val="tx1"/>
                          </a:solidFill>
                          <a:latin typeface="Century Gothic" panose="020B0502020202020204"/>
                        </a:defRPr>
                      </a:lvl6pPr>
                      <a:lvl7pPr marL="2743200" algn="l" defTabSz="914400" rtl="0" eaLnBrk="1" latinLnBrk="0" hangingPunct="1">
                        <a:defRPr sz="1800" kern="1200">
                          <a:solidFill>
                            <a:schemeClr val="tx1"/>
                          </a:solidFill>
                          <a:latin typeface="Century Gothic" panose="020B0502020202020204"/>
                        </a:defRPr>
                      </a:lvl7pPr>
                      <a:lvl8pPr marL="3200400" algn="l" defTabSz="914400" rtl="0" eaLnBrk="1" latinLnBrk="0" hangingPunct="1">
                        <a:defRPr sz="1800" kern="1200">
                          <a:solidFill>
                            <a:schemeClr val="tx1"/>
                          </a:solidFill>
                          <a:latin typeface="Century Gothic" panose="020B0502020202020204"/>
                        </a:defRPr>
                      </a:lvl8pPr>
                      <a:lvl9pPr marL="3657600" algn="l" defTabSz="914400" rtl="0" eaLnBrk="1" latinLnBrk="0" hangingPunct="1">
                        <a:defRPr sz="1800" kern="1200">
                          <a:solidFill>
                            <a:schemeClr val="tx1"/>
                          </a:solidFill>
                          <a:latin typeface="Century Gothic" panose="020B0502020202020204"/>
                        </a:defRPr>
                      </a:lvl9pPr>
                    </a:lstStyle>
                    <a:p>
                      <a:pPr fontAlgn="b"/>
                      <a:r>
                        <a:rPr lang="en-US" sz="1600" dirty="0">
                          <a:effectLst/>
                          <a:latin typeface="inherit"/>
                        </a:rPr>
                        <a:t>Cirrhosis</a:t>
                      </a:r>
                    </a:p>
                    <a:p>
                      <a:pPr fontAlgn="b"/>
                      <a:endParaRPr lang="en-US" dirty="0">
                        <a:effectLst/>
                        <a:latin typeface="inherit"/>
                      </a:endParaRPr>
                    </a:p>
                  </a:txBody>
                  <a:tcPr vert="vert27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B0502020202020204"/>
                        </a:defRPr>
                      </a:lvl1pPr>
                      <a:lvl2pPr marL="457200" algn="l" defTabSz="914400" rtl="0" eaLnBrk="1" latinLnBrk="0" hangingPunct="1">
                        <a:defRPr sz="1800" kern="1200">
                          <a:solidFill>
                            <a:schemeClr val="tx1"/>
                          </a:solidFill>
                          <a:latin typeface="Century Gothic" panose="020B0502020202020204"/>
                        </a:defRPr>
                      </a:lvl2pPr>
                      <a:lvl3pPr marL="914400" algn="l" defTabSz="914400" rtl="0" eaLnBrk="1" latinLnBrk="0" hangingPunct="1">
                        <a:defRPr sz="1800" kern="1200">
                          <a:solidFill>
                            <a:schemeClr val="tx1"/>
                          </a:solidFill>
                          <a:latin typeface="Century Gothic" panose="020B0502020202020204"/>
                        </a:defRPr>
                      </a:lvl3pPr>
                      <a:lvl4pPr marL="1371600" algn="l" defTabSz="914400" rtl="0" eaLnBrk="1" latinLnBrk="0" hangingPunct="1">
                        <a:defRPr sz="1800" kern="1200">
                          <a:solidFill>
                            <a:schemeClr val="tx1"/>
                          </a:solidFill>
                          <a:latin typeface="Century Gothic" panose="020B0502020202020204"/>
                        </a:defRPr>
                      </a:lvl4pPr>
                      <a:lvl5pPr marL="1828800" algn="l" defTabSz="914400" rtl="0" eaLnBrk="1" latinLnBrk="0" hangingPunct="1">
                        <a:defRPr sz="1800" kern="1200">
                          <a:solidFill>
                            <a:schemeClr val="tx1"/>
                          </a:solidFill>
                          <a:latin typeface="Century Gothic" panose="020B0502020202020204"/>
                        </a:defRPr>
                      </a:lvl5pPr>
                      <a:lvl6pPr marL="2286000" algn="l" defTabSz="914400" rtl="0" eaLnBrk="1" latinLnBrk="0" hangingPunct="1">
                        <a:defRPr sz="1800" kern="1200">
                          <a:solidFill>
                            <a:schemeClr val="tx1"/>
                          </a:solidFill>
                          <a:latin typeface="Century Gothic" panose="020B0502020202020204"/>
                        </a:defRPr>
                      </a:lvl6pPr>
                      <a:lvl7pPr marL="2743200" algn="l" defTabSz="914400" rtl="0" eaLnBrk="1" latinLnBrk="0" hangingPunct="1">
                        <a:defRPr sz="1800" kern="1200">
                          <a:solidFill>
                            <a:schemeClr val="tx1"/>
                          </a:solidFill>
                          <a:latin typeface="Century Gothic" panose="020B0502020202020204"/>
                        </a:defRPr>
                      </a:lvl7pPr>
                      <a:lvl8pPr marL="3200400" algn="l" defTabSz="914400" rtl="0" eaLnBrk="1" latinLnBrk="0" hangingPunct="1">
                        <a:defRPr sz="1800" kern="1200">
                          <a:solidFill>
                            <a:schemeClr val="tx1"/>
                          </a:solidFill>
                          <a:latin typeface="Century Gothic" panose="020B0502020202020204"/>
                        </a:defRPr>
                      </a:lvl8pPr>
                      <a:lvl9pPr marL="3657600" algn="l" defTabSz="914400" rtl="0" eaLnBrk="1" latinLnBrk="0" hangingPunct="1">
                        <a:defRPr sz="1800" kern="1200">
                          <a:solidFill>
                            <a:schemeClr val="tx1"/>
                          </a:solidFill>
                          <a:latin typeface="Century Gothic" panose="020B0502020202020204"/>
                        </a:defRPr>
                      </a:lvl9pPr>
                    </a:lstStyle>
                    <a:p>
                      <a:r>
                        <a:rPr lang="en-US" sz="1600" dirty="0"/>
                        <a:t>Breast cancer</a:t>
                      </a:r>
                    </a:p>
                    <a:p>
                      <a:endParaRPr lang="en-US" sz="1600" dirty="0"/>
                    </a:p>
                    <a:p>
                      <a:endParaRPr lang="en-US" sz="1600" dirty="0"/>
                    </a:p>
                    <a:p>
                      <a:endParaRPr lang="en-US" sz="1600" b="1" dirty="0"/>
                    </a:p>
                    <a:p>
                      <a:endParaRPr lang="en-US" sz="1600" dirty="0"/>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16329207"/>
                  </a:ext>
                </a:extLst>
              </a:tr>
              <a:tr h="709515">
                <a:tc>
                  <a:txBody>
                    <a:bodyPr/>
                    <a:lstStyle>
                      <a:lvl1pPr marL="0" algn="l" defTabSz="914400" rtl="0" eaLnBrk="1" latinLnBrk="0" hangingPunct="1">
                        <a:defRPr sz="1800" kern="1200">
                          <a:solidFill>
                            <a:schemeClr val="tx1"/>
                          </a:solidFill>
                          <a:latin typeface="Century Gothic" panose="020B0502020202020204"/>
                        </a:defRPr>
                      </a:lvl1pPr>
                      <a:lvl2pPr marL="457200" algn="l" defTabSz="914400" rtl="0" eaLnBrk="1" latinLnBrk="0" hangingPunct="1">
                        <a:defRPr sz="1800" kern="1200">
                          <a:solidFill>
                            <a:schemeClr val="tx1"/>
                          </a:solidFill>
                          <a:latin typeface="Century Gothic" panose="020B0502020202020204"/>
                        </a:defRPr>
                      </a:lvl2pPr>
                      <a:lvl3pPr marL="914400" algn="l" defTabSz="914400" rtl="0" eaLnBrk="1" latinLnBrk="0" hangingPunct="1">
                        <a:defRPr sz="1800" kern="1200">
                          <a:solidFill>
                            <a:schemeClr val="tx1"/>
                          </a:solidFill>
                          <a:latin typeface="Century Gothic" panose="020B0502020202020204"/>
                        </a:defRPr>
                      </a:lvl3pPr>
                      <a:lvl4pPr marL="1371600" algn="l" defTabSz="914400" rtl="0" eaLnBrk="1" latinLnBrk="0" hangingPunct="1">
                        <a:defRPr sz="1800" kern="1200">
                          <a:solidFill>
                            <a:schemeClr val="tx1"/>
                          </a:solidFill>
                          <a:latin typeface="Century Gothic" panose="020B0502020202020204"/>
                        </a:defRPr>
                      </a:lvl4pPr>
                      <a:lvl5pPr marL="1828800" algn="l" defTabSz="914400" rtl="0" eaLnBrk="1" latinLnBrk="0" hangingPunct="1">
                        <a:defRPr sz="1800" kern="1200">
                          <a:solidFill>
                            <a:schemeClr val="tx1"/>
                          </a:solidFill>
                          <a:latin typeface="Century Gothic" panose="020B0502020202020204"/>
                        </a:defRPr>
                      </a:lvl5pPr>
                      <a:lvl6pPr marL="2286000" algn="l" defTabSz="914400" rtl="0" eaLnBrk="1" latinLnBrk="0" hangingPunct="1">
                        <a:defRPr sz="1800" kern="1200">
                          <a:solidFill>
                            <a:schemeClr val="tx1"/>
                          </a:solidFill>
                          <a:latin typeface="Century Gothic" panose="020B0502020202020204"/>
                        </a:defRPr>
                      </a:lvl6pPr>
                      <a:lvl7pPr marL="2743200" algn="l" defTabSz="914400" rtl="0" eaLnBrk="1" latinLnBrk="0" hangingPunct="1">
                        <a:defRPr sz="1800" kern="1200">
                          <a:solidFill>
                            <a:schemeClr val="tx1"/>
                          </a:solidFill>
                          <a:latin typeface="Century Gothic" panose="020B0502020202020204"/>
                        </a:defRPr>
                      </a:lvl7pPr>
                      <a:lvl8pPr marL="3200400" algn="l" defTabSz="914400" rtl="0" eaLnBrk="1" latinLnBrk="0" hangingPunct="1">
                        <a:defRPr sz="1800" kern="1200">
                          <a:solidFill>
                            <a:schemeClr val="tx1"/>
                          </a:solidFill>
                          <a:latin typeface="Century Gothic" panose="020B0502020202020204"/>
                        </a:defRPr>
                      </a:lvl8pPr>
                      <a:lvl9pPr marL="3657600" algn="l" defTabSz="914400" rtl="0" eaLnBrk="1" latinLnBrk="0" hangingPunct="1">
                        <a:defRPr sz="1800" kern="1200">
                          <a:solidFill>
                            <a:schemeClr val="tx1"/>
                          </a:solidFill>
                          <a:latin typeface="Century Gothic" panose="020B0502020202020204"/>
                        </a:defRPr>
                      </a:lvl9pPr>
                    </a:lstStyle>
                    <a:p>
                      <a:pPr algn="ctr" fontAlgn="ctr"/>
                      <a:r>
                        <a:rPr lang="en-US" dirty="0">
                          <a:effectLst/>
                        </a:rPr>
                        <a:t>France</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B0502020202020204"/>
                        </a:defRPr>
                      </a:lvl1pPr>
                      <a:lvl2pPr marL="457200" algn="l" defTabSz="914400" rtl="0" eaLnBrk="1" latinLnBrk="0" hangingPunct="1">
                        <a:defRPr sz="1800" kern="1200">
                          <a:solidFill>
                            <a:schemeClr val="tx1"/>
                          </a:solidFill>
                          <a:latin typeface="Century Gothic" panose="020B0502020202020204"/>
                        </a:defRPr>
                      </a:lvl2pPr>
                      <a:lvl3pPr marL="914400" algn="l" defTabSz="914400" rtl="0" eaLnBrk="1" latinLnBrk="0" hangingPunct="1">
                        <a:defRPr sz="1800" kern="1200">
                          <a:solidFill>
                            <a:schemeClr val="tx1"/>
                          </a:solidFill>
                          <a:latin typeface="Century Gothic" panose="020B0502020202020204"/>
                        </a:defRPr>
                      </a:lvl3pPr>
                      <a:lvl4pPr marL="1371600" algn="l" defTabSz="914400" rtl="0" eaLnBrk="1" latinLnBrk="0" hangingPunct="1">
                        <a:defRPr sz="1800" kern="1200">
                          <a:solidFill>
                            <a:schemeClr val="tx1"/>
                          </a:solidFill>
                          <a:latin typeface="Century Gothic" panose="020B0502020202020204"/>
                        </a:defRPr>
                      </a:lvl4pPr>
                      <a:lvl5pPr marL="1828800" algn="l" defTabSz="914400" rtl="0" eaLnBrk="1" latinLnBrk="0" hangingPunct="1">
                        <a:defRPr sz="1800" kern="1200">
                          <a:solidFill>
                            <a:schemeClr val="tx1"/>
                          </a:solidFill>
                          <a:latin typeface="Century Gothic" panose="020B0502020202020204"/>
                        </a:defRPr>
                      </a:lvl5pPr>
                      <a:lvl6pPr marL="2286000" algn="l" defTabSz="914400" rtl="0" eaLnBrk="1" latinLnBrk="0" hangingPunct="1">
                        <a:defRPr sz="1800" kern="1200">
                          <a:solidFill>
                            <a:schemeClr val="tx1"/>
                          </a:solidFill>
                          <a:latin typeface="Century Gothic" panose="020B0502020202020204"/>
                        </a:defRPr>
                      </a:lvl6pPr>
                      <a:lvl7pPr marL="2743200" algn="l" defTabSz="914400" rtl="0" eaLnBrk="1" latinLnBrk="0" hangingPunct="1">
                        <a:defRPr sz="1800" kern="1200">
                          <a:solidFill>
                            <a:schemeClr val="tx1"/>
                          </a:solidFill>
                          <a:latin typeface="Century Gothic" panose="020B0502020202020204"/>
                        </a:defRPr>
                      </a:lvl7pPr>
                      <a:lvl8pPr marL="3200400" algn="l" defTabSz="914400" rtl="0" eaLnBrk="1" latinLnBrk="0" hangingPunct="1">
                        <a:defRPr sz="1800" kern="1200">
                          <a:solidFill>
                            <a:schemeClr val="tx1"/>
                          </a:solidFill>
                          <a:latin typeface="Century Gothic" panose="020B0502020202020204"/>
                        </a:defRPr>
                      </a:lvl8pPr>
                      <a:lvl9pPr marL="3657600" algn="l" defTabSz="914400" rtl="0" eaLnBrk="1" latinLnBrk="0" hangingPunct="1">
                        <a:defRPr sz="1800" kern="1200">
                          <a:solidFill>
                            <a:schemeClr val="tx1"/>
                          </a:solidFill>
                          <a:latin typeface="Century Gothic" panose="020B0502020202020204"/>
                        </a:defRPr>
                      </a:lvl9pPr>
                    </a:lstStyle>
                    <a:p>
                      <a:pPr algn="ctr" fontAlgn="ctr"/>
                      <a:r>
                        <a:rPr lang="en-US" dirty="0">
                          <a:solidFill>
                            <a:srgbClr val="FFFFFF"/>
                          </a:solidFill>
                          <a:effectLst/>
                        </a:rPr>
                        <a:t>699</a:t>
                      </a:r>
                    </a:p>
                  </a:txBody>
                  <a:tcPr marR="2857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6633"/>
                    </a:solidFill>
                  </a:tcPr>
                </a:tc>
                <a:tc>
                  <a:txBody>
                    <a:bodyPr/>
                    <a:lstStyle>
                      <a:lvl1pPr marL="0" algn="l" defTabSz="914400" rtl="0" eaLnBrk="1" latinLnBrk="0" hangingPunct="1">
                        <a:defRPr sz="1800" kern="1200">
                          <a:solidFill>
                            <a:schemeClr val="tx1"/>
                          </a:solidFill>
                          <a:latin typeface="Century Gothic" panose="020B0502020202020204"/>
                        </a:defRPr>
                      </a:lvl1pPr>
                      <a:lvl2pPr marL="457200" algn="l" defTabSz="914400" rtl="0" eaLnBrk="1" latinLnBrk="0" hangingPunct="1">
                        <a:defRPr sz="1800" kern="1200">
                          <a:solidFill>
                            <a:schemeClr val="tx1"/>
                          </a:solidFill>
                          <a:latin typeface="Century Gothic" panose="020B0502020202020204"/>
                        </a:defRPr>
                      </a:lvl2pPr>
                      <a:lvl3pPr marL="914400" algn="l" defTabSz="914400" rtl="0" eaLnBrk="1" latinLnBrk="0" hangingPunct="1">
                        <a:defRPr sz="1800" kern="1200">
                          <a:solidFill>
                            <a:schemeClr val="tx1"/>
                          </a:solidFill>
                          <a:latin typeface="Century Gothic" panose="020B0502020202020204"/>
                        </a:defRPr>
                      </a:lvl3pPr>
                      <a:lvl4pPr marL="1371600" algn="l" defTabSz="914400" rtl="0" eaLnBrk="1" latinLnBrk="0" hangingPunct="1">
                        <a:defRPr sz="1800" kern="1200">
                          <a:solidFill>
                            <a:schemeClr val="tx1"/>
                          </a:solidFill>
                          <a:latin typeface="Century Gothic" panose="020B0502020202020204"/>
                        </a:defRPr>
                      </a:lvl4pPr>
                      <a:lvl5pPr marL="1828800" algn="l" defTabSz="914400" rtl="0" eaLnBrk="1" latinLnBrk="0" hangingPunct="1">
                        <a:defRPr sz="1800" kern="1200">
                          <a:solidFill>
                            <a:schemeClr val="tx1"/>
                          </a:solidFill>
                          <a:latin typeface="Century Gothic" panose="020B0502020202020204"/>
                        </a:defRPr>
                      </a:lvl5pPr>
                      <a:lvl6pPr marL="2286000" algn="l" defTabSz="914400" rtl="0" eaLnBrk="1" latinLnBrk="0" hangingPunct="1">
                        <a:defRPr sz="1800" kern="1200">
                          <a:solidFill>
                            <a:schemeClr val="tx1"/>
                          </a:solidFill>
                          <a:latin typeface="Century Gothic" panose="020B0502020202020204"/>
                        </a:defRPr>
                      </a:lvl6pPr>
                      <a:lvl7pPr marL="2743200" algn="l" defTabSz="914400" rtl="0" eaLnBrk="1" latinLnBrk="0" hangingPunct="1">
                        <a:defRPr sz="1800" kern="1200">
                          <a:solidFill>
                            <a:schemeClr val="tx1"/>
                          </a:solidFill>
                          <a:latin typeface="Century Gothic" panose="020B0502020202020204"/>
                        </a:defRPr>
                      </a:lvl7pPr>
                      <a:lvl8pPr marL="3200400" algn="l" defTabSz="914400" rtl="0" eaLnBrk="1" latinLnBrk="0" hangingPunct="1">
                        <a:defRPr sz="1800" kern="1200">
                          <a:solidFill>
                            <a:schemeClr val="tx1"/>
                          </a:solidFill>
                          <a:latin typeface="Century Gothic" panose="020B0502020202020204"/>
                        </a:defRPr>
                      </a:lvl8pPr>
                      <a:lvl9pPr marL="3657600" algn="l" defTabSz="914400" rtl="0" eaLnBrk="1" latinLnBrk="0" hangingPunct="1">
                        <a:defRPr sz="1800" kern="1200">
                          <a:solidFill>
                            <a:schemeClr val="tx1"/>
                          </a:solidFill>
                          <a:latin typeface="Century Gothic" panose="020B0502020202020204"/>
                        </a:defRPr>
                      </a:lvl9pPr>
                    </a:lstStyle>
                    <a:p>
                      <a:pPr algn="ctr" fontAlgn="ctr"/>
                      <a:r>
                        <a:rPr lang="en-US" dirty="0">
                          <a:solidFill>
                            <a:srgbClr val="FFFFFF"/>
                          </a:solidFill>
                          <a:effectLst/>
                        </a:rPr>
                        <a:t>549</a:t>
                      </a:r>
                    </a:p>
                  </a:txBody>
                  <a:tcPr marR="2857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596D0"/>
                    </a:solidFill>
                  </a:tcPr>
                </a:tc>
                <a:tc>
                  <a:txBody>
                    <a:bodyPr/>
                    <a:lstStyle>
                      <a:lvl1pPr marL="0" algn="l" defTabSz="914400" rtl="0" eaLnBrk="1" latinLnBrk="0" hangingPunct="1">
                        <a:defRPr sz="1800" kern="1200">
                          <a:solidFill>
                            <a:schemeClr val="tx1"/>
                          </a:solidFill>
                          <a:latin typeface="Century Gothic" panose="020B0502020202020204"/>
                        </a:defRPr>
                      </a:lvl1pPr>
                      <a:lvl2pPr marL="457200" algn="l" defTabSz="914400" rtl="0" eaLnBrk="1" latinLnBrk="0" hangingPunct="1">
                        <a:defRPr sz="1800" kern="1200">
                          <a:solidFill>
                            <a:schemeClr val="tx1"/>
                          </a:solidFill>
                          <a:latin typeface="Century Gothic" panose="020B0502020202020204"/>
                        </a:defRPr>
                      </a:lvl2pPr>
                      <a:lvl3pPr marL="914400" algn="l" defTabSz="914400" rtl="0" eaLnBrk="1" latinLnBrk="0" hangingPunct="1">
                        <a:defRPr sz="1800" kern="1200">
                          <a:solidFill>
                            <a:schemeClr val="tx1"/>
                          </a:solidFill>
                          <a:latin typeface="Century Gothic" panose="020B0502020202020204"/>
                        </a:defRPr>
                      </a:lvl3pPr>
                      <a:lvl4pPr marL="1371600" algn="l" defTabSz="914400" rtl="0" eaLnBrk="1" latinLnBrk="0" hangingPunct="1">
                        <a:defRPr sz="1800" kern="1200">
                          <a:solidFill>
                            <a:schemeClr val="tx1"/>
                          </a:solidFill>
                          <a:latin typeface="Century Gothic" panose="020B0502020202020204"/>
                        </a:defRPr>
                      </a:lvl4pPr>
                      <a:lvl5pPr marL="1828800" algn="l" defTabSz="914400" rtl="0" eaLnBrk="1" latinLnBrk="0" hangingPunct="1">
                        <a:defRPr sz="1800" kern="1200">
                          <a:solidFill>
                            <a:schemeClr val="tx1"/>
                          </a:solidFill>
                          <a:latin typeface="Century Gothic" panose="020B0502020202020204"/>
                        </a:defRPr>
                      </a:lvl5pPr>
                      <a:lvl6pPr marL="2286000" algn="l" defTabSz="914400" rtl="0" eaLnBrk="1" latinLnBrk="0" hangingPunct="1">
                        <a:defRPr sz="1800" kern="1200">
                          <a:solidFill>
                            <a:schemeClr val="tx1"/>
                          </a:solidFill>
                          <a:latin typeface="Century Gothic" panose="020B0502020202020204"/>
                        </a:defRPr>
                      </a:lvl6pPr>
                      <a:lvl7pPr marL="2743200" algn="l" defTabSz="914400" rtl="0" eaLnBrk="1" latinLnBrk="0" hangingPunct="1">
                        <a:defRPr sz="1800" kern="1200">
                          <a:solidFill>
                            <a:schemeClr val="tx1"/>
                          </a:solidFill>
                          <a:latin typeface="Century Gothic" panose="020B0502020202020204"/>
                        </a:defRPr>
                      </a:lvl7pPr>
                      <a:lvl8pPr marL="3200400" algn="l" defTabSz="914400" rtl="0" eaLnBrk="1" latinLnBrk="0" hangingPunct="1">
                        <a:defRPr sz="1800" kern="1200">
                          <a:solidFill>
                            <a:schemeClr val="tx1"/>
                          </a:solidFill>
                          <a:latin typeface="Century Gothic" panose="020B0502020202020204"/>
                        </a:defRPr>
                      </a:lvl8pPr>
                      <a:lvl9pPr marL="3657600" algn="l" defTabSz="914400" rtl="0" eaLnBrk="1" latinLnBrk="0" hangingPunct="1">
                        <a:defRPr sz="1800" kern="1200">
                          <a:solidFill>
                            <a:schemeClr val="tx1"/>
                          </a:solidFill>
                          <a:latin typeface="Century Gothic" panose="020B0502020202020204"/>
                        </a:defRPr>
                      </a:lvl9pPr>
                    </a:lstStyle>
                    <a:p>
                      <a:pPr algn="ctr" fontAlgn="ctr"/>
                      <a:r>
                        <a:rPr lang="en-US" dirty="0">
                          <a:solidFill>
                            <a:srgbClr val="000000"/>
                          </a:solidFill>
                          <a:effectLst/>
                        </a:rPr>
                        <a:t>500</a:t>
                      </a:r>
                    </a:p>
                  </a:txBody>
                  <a:tcPr marR="2857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entury Gothic" panose="020B0502020202020204"/>
                        </a:defRPr>
                      </a:lvl1pPr>
                      <a:lvl2pPr marL="457200" algn="l" defTabSz="914400" rtl="0" eaLnBrk="1" latinLnBrk="0" hangingPunct="1">
                        <a:defRPr sz="1800" kern="1200">
                          <a:solidFill>
                            <a:schemeClr val="tx1"/>
                          </a:solidFill>
                          <a:latin typeface="Century Gothic" panose="020B0502020202020204"/>
                        </a:defRPr>
                      </a:lvl2pPr>
                      <a:lvl3pPr marL="914400" algn="l" defTabSz="914400" rtl="0" eaLnBrk="1" latinLnBrk="0" hangingPunct="1">
                        <a:defRPr sz="1800" kern="1200">
                          <a:solidFill>
                            <a:schemeClr val="tx1"/>
                          </a:solidFill>
                          <a:latin typeface="Century Gothic" panose="020B0502020202020204"/>
                        </a:defRPr>
                      </a:lvl3pPr>
                      <a:lvl4pPr marL="1371600" algn="l" defTabSz="914400" rtl="0" eaLnBrk="1" latinLnBrk="0" hangingPunct="1">
                        <a:defRPr sz="1800" kern="1200">
                          <a:solidFill>
                            <a:schemeClr val="tx1"/>
                          </a:solidFill>
                          <a:latin typeface="Century Gothic" panose="020B0502020202020204"/>
                        </a:defRPr>
                      </a:lvl4pPr>
                      <a:lvl5pPr marL="1828800" algn="l" defTabSz="914400" rtl="0" eaLnBrk="1" latinLnBrk="0" hangingPunct="1">
                        <a:defRPr sz="1800" kern="1200">
                          <a:solidFill>
                            <a:schemeClr val="tx1"/>
                          </a:solidFill>
                          <a:latin typeface="Century Gothic" panose="020B0502020202020204"/>
                        </a:defRPr>
                      </a:lvl5pPr>
                      <a:lvl6pPr marL="2286000" algn="l" defTabSz="914400" rtl="0" eaLnBrk="1" latinLnBrk="0" hangingPunct="1">
                        <a:defRPr sz="1800" kern="1200">
                          <a:solidFill>
                            <a:schemeClr val="tx1"/>
                          </a:solidFill>
                          <a:latin typeface="Century Gothic" panose="020B0502020202020204"/>
                        </a:defRPr>
                      </a:lvl6pPr>
                      <a:lvl7pPr marL="2743200" algn="l" defTabSz="914400" rtl="0" eaLnBrk="1" latinLnBrk="0" hangingPunct="1">
                        <a:defRPr sz="1800" kern="1200">
                          <a:solidFill>
                            <a:schemeClr val="tx1"/>
                          </a:solidFill>
                          <a:latin typeface="Century Gothic" panose="020B0502020202020204"/>
                        </a:defRPr>
                      </a:lvl7pPr>
                      <a:lvl8pPr marL="3200400" algn="l" defTabSz="914400" rtl="0" eaLnBrk="1" latinLnBrk="0" hangingPunct="1">
                        <a:defRPr sz="1800" kern="1200">
                          <a:solidFill>
                            <a:schemeClr val="tx1"/>
                          </a:solidFill>
                          <a:latin typeface="Century Gothic" panose="020B0502020202020204"/>
                        </a:defRPr>
                      </a:lvl8pPr>
                      <a:lvl9pPr marL="3657600" algn="l" defTabSz="914400" rtl="0" eaLnBrk="1" latinLnBrk="0" hangingPunct="1">
                        <a:defRPr sz="1800" kern="1200">
                          <a:solidFill>
                            <a:schemeClr val="tx1"/>
                          </a:solidFill>
                          <a:latin typeface="Century Gothic" panose="020B0502020202020204"/>
                        </a:defRPr>
                      </a:lvl9pPr>
                    </a:lstStyle>
                    <a:p>
                      <a:pPr algn="ctr" fontAlgn="ctr"/>
                      <a:r>
                        <a:rPr lang="en-US" dirty="0">
                          <a:solidFill>
                            <a:srgbClr val="000000"/>
                          </a:solidFill>
                          <a:effectLst/>
                        </a:rPr>
                        <a:t>313</a:t>
                      </a:r>
                    </a:p>
                  </a:txBody>
                  <a:tcPr marR="2857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entury Gothic" panose="020B0502020202020204"/>
                        </a:defRPr>
                      </a:lvl1pPr>
                      <a:lvl2pPr marL="457200" algn="l" defTabSz="914400" rtl="0" eaLnBrk="1" latinLnBrk="0" hangingPunct="1">
                        <a:defRPr sz="1800" kern="1200">
                          <a:solidFill>
                            <a:schemeClr val="tx1"/>
                          </a:solidFill>
                          <a:latin typeface="Century Gothic" panose="020B0502020202020204"/>
                        </a:defRPr>
                      </a:lvl2pPr>
                      <a:lvl3pPr marL="914400" algn="l" defTabSz="914400" rtl="0" eaLnBrk="1" latinLnBrk="0" hangingPunct="1">
                        <a:defRPr sz="1800" kern="1200">
                          <a:solidFill>
                            <a:schemeClr val="tx1"/>
                          </a:solidFill>
                          <a:latin typeface="Century Gothic" panose="020B0502020202020204"/>
                        </a:defRPr>
                      </a:lvl3pPr>
                      <a:lvl4pPr marL="1371600" algn="l" defTabSz="914400" rtl="0" eaLnBrk="1" latinLnBrk="0" hangingPunct="1">
                        <a:defRPr sz="1800" kern="1200">
                          <a:solidFill>
                            <a:schemeClr val="tx1"/>
                          </a:solidFill>
                          <a:latin typeface="Century Gothic" panose="020B0502020202020204"/>
                        </a:defRPr>
                      </a:lvl4pPr>
                      <a:lvl5pPr marL="1828800" algn="l" defTabSz="914400" rtl="0" eaLnBrk="1" latinLnBrk="0" hangingPunct="1">
                        <a:defRPr sz="1800" kern="1200">
                          <a:solidFill>
                            <a:schemeClr val="tx1"/>
                          </a:solidFill>
                          <a:latin typeface="Century Gothic" panose="020B0502020202020204"/>
                        </a:defRPr>
                      </a:lvl5pPr>
                      <a:lvl6pPr marL="2286000" algn="l" defTabSz="914400" rtl="0" eaLnBrk="1" latinLnBrk="0" hangingPunct="1">
                        <a:defRPr sz="1800" kern="1200">
                          <a:solidFill>
                            <a:schemeClr val="tx1"/>
                          </a:solidFill>
                          <a:latin typeface="Century Gothic" panose="020B0502020202020204"/>
                        </a:defRPr>
                      </a:lvl6pPr>
                      <a:lvl7pPr marL="2743200" algn="l" defTabSz="914400" rtl="0" eaLnBrk="1" latinLnBrk="0" hangingPunct="1">
                        <a:defRPr sz="1800" kern="1200">
                          <a:solidFill>
                            <a:schemeClr val="tx1"/>
                          </a:solidFill>
                          <a:latin typeface="Century Gothic" panose="020B0502020202020204"/>
                        </a:defRPr>
                      </a:lvl7pPr>
                      <a:lvl8pPr marL="3200400" algn="l" defTabSz="914400" rtl="0" eaLnBrk="1" latinLnBrk="0" hangingPunct="1">
                        <a:defRPr sz="1800" kern="1200">
                          <a:solidFill>
                            <a:schemeClr val="tx1"/>
                          </a:solidFill>
                          <a:latin typeface="Century Gothic" panose="020B0502020202020204"/>
                        </a:defRPr>
                      </a:lvl8pPr>
                      <a:lvl9pPr marL="3657600" algn="l" defTabSz="914400" rtl="0" eaLnBrk="1" latinLnBrk="0" hangingPunct="1">
                        <a:defRPr sz="1800" kern="1200">
                          <a:solidFill>
                            <a:schemeClr val="tx1"/>
                          </a:solidFill>
                          <a:latin typeface="Century Gothic" panose="020B0502020202020204"/>
                        </a:defRPr>
                      </a:lvl9pPr>
                    </a:lstStyle>
                    <a:p>
                      <a:pPr algn="ctr" fontAlgn="ctr"/>
                      <a:r>
                        <a:rPr lang="en-US" dirty="0">
                          <a:solidFill>
                            <a:srgbClr val="FFFFFF"/>
                          </a:solidFill>
                          <a:effectLst/>
                        </a:rPr>
                        <a:t>295</a:t>
                      </a:r>
                    </a:p>
                  </a:txBody>
                  <a:tcPr marR="2857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596D0"/>
                    </a:solidFill>
                  </a:tcPr>
                </a:tc>
                <a:tc>
                  <a:txBody>
                    <a:bodyPr/>
                    <a:lstStyle>
                      <a:lvl1pPr marL="0" algn="l" defTabSz="914400" rtl="0" eaLnBrk="1" latinLnBrk="0" hangingPunct="1">
                        <a:defRPr sz="1800" kern="1200">
                          <a:solidFill>
                            <a:schemeClr val="tx1"/>
                          </a:solidFill>
                          <a:latin typeface="Century Gothic" panose="020B0502020202020204"/>
                        </a:defRPr>
                      </a:lvl1pPr>
                      <a:lvl2pPr marL="457200" algn="l" defTabSz="914400" rtl="0" eaLnBrk="1" latinLnBrk="0" hangingPunct="1">
                        <a:defRPr sz="1800" kern="1200">
                          <a:solidFill>
                            <a:schemeClr val="tx1"/>
                          </a:solidFill>
                          <a:latin typeface="Century Gothic" panose="020B0502020202020204"/>
                        </a:defRPr>
                      </a:lvl2pPr>
                      <a:lvl3pPr marL="914400" algn="l" defTabSz="914400" rtl="0" eaLnBrk="1" latinLnBrk="0" hangingPunct="1">
                        <a:defRPr sz="1800" kern="1200">
                          <a:solidFill>
                            <a:schemeClr val="tx1"/>
                          </a:solidFill>
                          <a:latin typeface="Century Gothic" panose="020B0502020202020204"/>
                        </a:defRPr>
                      </a:lvl3pPr>
                      <a:lvl4pPr marL="1371600" algn="l" defTabSz="914400" rtl="0" eaLnBrk="1" latinLnBrk="0" hangingPunct="1">
                        <a:defRPr sz="1800" kern="1200">
                          <a:solidFill>
                            <a:schemeClr val="tx1"/>
                          </a:solidFill>
                          <a:latin typeface="Century Gothic" panose="020B0502020202020204"/>
                        </a:defRPr>
                      </a:lvl4pPr>
                      <a:lvl5pPr marL="1828800" algn="l" defTabSz="914400" rtl="0" eaLnBrk="1" latinLnBrk="0" hangingPunct="1">
                        <a:defRPr sz="1800" kern="1200">
                          <a:solidFill>
                            <a:schemeClr val="tx1"/>
                          </a:solidFill>
                          <a:latin typeface="Century Gothic" panose="020B0502020202020204"/>
                        </a:defRPr>
                      </a:lvl5pPr>
                      <a:lvl6pPr marL="2286000" algn="l" defTabSz="914400" rtl="0" eaLnBrk="1" latinLnBrk="0" hangingPunct="1">
                        <a:defRPr sz="1800" kern="1200">
                          <a:solidFill>
                            <a:schemeClr val="tx1"/>
                          </a:solidFill>
                          <a:latin typeface="Century Gothic" panose="020B0502020202020204"/>
                        </a:defRPr>
                      </a:lvl6pPr>
                      <a:lvl7pPr marL="2743200" algn="l" defTabSz="914400" rtl="0" eaLnBrk="1" latinLnBrk="0" hangingPunct="1">
                        <a:defRPr sz="1800" kern="1200">
                          <a:solidFill>
                            <a:schemeClr val="tx1"/>
                          </a:solidFill>
                          <a:latin typeface="Century Gothic" panose="020B0502020202020204"/>
                        </a:defRPr>
                      </a:lvl7pPr>
                      <a:lvl8pPr marL="3200400" algn="l" defTabSz="914400" rtl="0" eaLnBrk="1" latinLnBrk="0" hangingPunct="1">
                        <a:defRPr sz="1800" kern="1200">
                          <a:solidFill>
                            <a:schemeClr val="tx1"/>
                          </a:solidFill>
                          <a:latin typeface="Century Gothic" panose="020B0502020202020204"/>
                        </a:defRPr>
                      </a:lvl8pPr>
                      <a:lvl9pPr marL="3657600" algn="l" defTabSz="914400" rtl="0" eaLnBrk="1" latinLnBrk="0" hangingPunct="1">
                        <a:defRPr sz="1800" kern="1200">
                          <a:solidFill>
                            <a:schemeClr val="tx1"/>
                          </a:solidFill>
                          <a:latin typeface="Century Gothic" panose="020B0502020202020204"/>
                        </a:defRPr>
                      </a:lvl9pPr>
                    </a:lstStyle>
                    <a:p>
                      <a:pPr algn="ctr" fontAlgn="ctr"/>
                      <a:r>
                        <a:rPr lang="en-US" dirty="0">
                          <a:solidFill>
                            <a:srgbClr val="000000"/>
                          </a:solidFill>
                          <a:effectLst/>
                        </a:rPr>
                        <a:t>294</a:t>
                      </a:r>
                    </a:p>
                  </a:txBody>
                  <a:tcPr marR="2857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entury Gothic" panose="020B0502020202020204"/>
                        </a:defRPr>
                      </a:lvl1pPr>
                      <a:lvl2pPr marL="457200" algn="l" defTabSz="914400" rtl="0" eaLnBrk="1" latinLnBrk="0" hangingPunct="1">
                        <a:defRPr sz="1800" kern="1200">
                          <a:solidFill>
                            <a:schemeClr val="tx1"/>
                          </a:solidFill>
                          <a:latin typeface="Century Gothic" panose="020B0502020202020204"/>
                        </a:defRPr>
                      </a:lvl2pPr>
                      <a:lvl3pPr marL="914400" algn="l" defTabSz="914400" rtl="0" eaLnBrk="1" latinLnBrk="0" hangingPunct="1">
                        <a:defRPr sz="1800" kern="1200">
                          <a:solidFill>
                            <a:schemeClr val="tx1"/>
                          </a:solidFill>
                          <a:latin typeface="Century Gothic" panose="020B0502020202020204"/>
                        </a:defRPr>
                      </a:lvl3pPr>
                      <a:lvl4pPr marL="1371600" algn="l" defTabSz="914400" rtl="0" eaLnBrk="1" latinLnBrk="0" hangingPunct="1">
                        <a:defRPr sz="1800" kern="1200">
                          <a:solidFill>
                            <a:schemeClr val="tx1"/>
                          </a:solidFill>
                          <a:latin typeface="Century Gothic" panose="020B0502020202020204"/>
                        </a:defRPr>
                      </a:lvl4pPr>
                      <a:lvl5pPr marL="1828800" algn="l" defTabSz="914400" rtl="0" eaLnBrk="1" latinLnBrk="0" hangingPunct="1">
                        <a:defRPr sz="1800" kern="1200">
                          <a:solidFill>
                            <a:schemeClr val="tx1"/>
                          </a:solidFill>
                          <a:latin typeface="Century Gothic" panose="020B0502020202020204"/>
                        </a:defRPr>
                      </a:lvl5pPr>
                      <a:lvl6pPr marL="2286000" algn="l" defTabSz="914400" rtl="0" eaLnBrk="1" latinLnBrk="0" hangingPunct="1">
                        <a:defRPr sz="1800" kern="1200">
                          <a:solidFill>
                            <a:schemeClr val="tx1"/>
                          </a:solidFill>
                          <a:latin typeface="Century Gothic" panose="020B0502020202020204"/>
                        </a:defRPr>
                      </a:lvl6pPr>
                      <a:lvl7pPr marL="2743200" algn="l" defTabSz="914400" rtl="0" eaLnBrk="1" latinLnBrk="0" hangingPunct="1">
                        <a:defRPr sz="1800" kern="1200">
                          <a:solidFill>
                            <a:schemeClr val="tx1"/>
                          </a:solidFill>
                          <a:latin typeface="Century Gothic" panose="020B0502020202020204"/>
                        </a:defRPr>
                      </a:lvl7pPr>
                      <a:lvl8pPr marL="3200400" algn="l" defTabSz="914400" rtl="0" eaLnBrk="1" latinLnBrk="0" hangingPunct="1">
                        <a:defRPr sz="1800" kern="1200">
                          <a:solidFill>
                            <a:schemeClr val="tx1"/>
                          </a:solidFill>
                          <a:latin typeface="Century Gothic" panose="020B0502020202020204"/>
                        </a:defRPr>
                      </a:lvl8pPr>
                      <a:lvl9pPr marL="3657600" algn="l" defTabSz="914400" rtl="0" eaLnBrk="1" latinLnBrk="0" hangingPunct="1">
                        <a:defRPr sz="1800" kern="1200">
                          <a:solidFill>
                            <a:schemeClr val="tx1"/>
                          </a:solidFill>
                          <a:latin typeface="Century Gothic" panose="020B0502020202020204"/>
                        </a:defRPr>
                      </a:lvl9pPr>
                    </a:lstStyle>
                    <a:p>
                      <a:pPr algn="ctr" fontAlgn="ctr"/>
                      <a:r>
                        <a:rPr lang="en-US" dirty="0">
                          <a:solidFill>
                            <a:srgbClr val="FFFFFF"/>
                          </a:solidFill>
                          <a:effectLst/>
                        </a:rPr>
                        <a:t>278</a:t>
                      </a:r>
                    </a:p>
                  </a:txBody>
                  <a:tcPr marR="2857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596D0"/>
                    </a:solidFill>
                  </a:tcPr>
                </a:tc>
                <a:tc>
                  <a:txBody>
                    <a:bodyPr/>
                    <a:lstStyle>
                      <a:lvl1pPr marL="0" algn="l" defTabSz="914400" rtl="0" eaLnBrk="1" latinLnBrk="0" hangingPunct="1">
                        <a:defRPr sz="1800" kern="1200">
                          <a:solidFill>
                            <a:schemeClr val="tx1"/>
                          </a:solidFill>
                          <a:latin typeface="Century Gothic" panose="020B0502020202020204"/>
                        </a:defRPr>
                      </a:lvl1pPr>
                      <a:lvl2pPr marL="457200" algn="l" defTabSz="914400" rtl="0" eaLnBrk="1" latinLnBrk="0" hangingPunct="1">
                        <a:defRPr sz="1800" kern="1200">
                          <a:solidFill>
                            <a:schemeClr val="tx1"/>
                          </a:solidFill>
                          <a:latin typeface="Century Gothic" panose="020B0502020202020204"/>
                        </a:defRPr>
                      </a:lvl2pPr>
                      <a:lvl3pPr marL="914400" algn="l" defTabSz="914400" rtl="0" eaLnBrk="1" latinLnBrk="0" hangingPunct="1">
                        <a:defRPr sz="1800" kern="1200">
                          <a:solidFill>
                            <a:schemeClr val="tx1"/>
                          </a:solidFill>
                          <a:latin typeface="Century Gothic" panose="020B0502020202020204"/>
                        </a:defRPr>
                      </a:lvl3pPr>
                      <a:lvl4pPr marL="1371600" algn="l" defTabSz="914400" rtl="0" eaLnBrk="1" latinLnBrk="0" hangingPunct="1">
                        <a:defRPr sz="1800" kern="1200">
                          <a:solidFill>
                            <a:schemeClr val="tx1"/>
                          </a:solidFill>
                          <a:latin typeface="Century Gothic" panose="020B0502020202020204"/>
                        </a:defRPr>
                      </a:lvl4pPr>
                      <a:lvl5pPr marL="1828800" algn="l" defTabSz="914400" rtl="0" eaLnBrk="1" latinLnBrk="0" hangingPunct="1">
                        <a:defRPr sz="1800" kern="1200">
                          <a:solidFill>
                            <a:schemeClr val="tx1"/>
                          </a:solidFill>
                          <a:latin typeface="Century Gothic" panose="020B0502020202020204"/>
                        </a:defRPr>
                      </a:lvl5pPr>
                      <a:lvl6pPr marL="2286000" algn="l" defTabSz="914400" rtl="0" eaLnBrk="1" latinLnBrk="0" hangingPunct="1">
                        <a:defRPr sz="1800" kern="1200">
                          <a:solidFill>
                            <a:schemeClr val="tx1"/>
                          </a:solidFill>
                          <a:latin typeface="Century Gothic" panose="020B0502020202020204"/>
                        </a:defRPr>
                      </a:lvl6pPr>
                      <a:lvl7pPr marL="2743200" algn="l" defTabSz="914400" rtl="0" eaLnBrk="1" latinLnBrk="0" hangingPunct="1">
                        <a:defRPr sz="1800" kern="1200">
                          <a:solidFill>
                            <a:schemeClr val="tx1"/>
                          </a:solidFill>
                          <a:latin typeface="Century Gothic" panose="020B0502020202020204"/>
                        </a:defRPr>
                      </a:lvl7pPr>
                      <a:lvl8pPr marL="3200400" algn="l" defTabSz="914400" rtl="0" eaLnBrk="1" latinLnBrk="0" hangingPunct="1">
                        <a:defRPr sz="1800" kern="1200">
                          <a:solidFill>
                            <a:schemeClr val="tx1"/>
                          </a:solidFill>
                          <a:latin typeface="Century Gothic" panose="020B0502020202020204"/>
                        </a:defRPr>
                      </a:lvl8pPr>
                      <a:lvl9pPr marL="3657600" algn="l" defTabSz="914400" rtl="0" eaLnBrk="1" latinLnBrk="0" hangingPunct="1">
                        <a:defRPr sz="1800" kern="1200">
                          <a:solidFill>
                            <a:schemeClr val="tx1"/>
                          </a:solidFill>
                          <a:latin typeface="Century Gothic" panose="020B0502020202020204"/>
                        </a:defRPr>
                      </a:lvl9pPr>
                    </a:lstStyle>
                    <a:p>
                      <a:pPr algn="ctr" fontAlgn="ctr"/>
                      <a:r>
                        <a:rPr lang="en-US" dirty="0">
                          <a:solidFill>
                            <a:srgbClr val="FFFFFF"/>
                          </a:solidFill>
                          <a:effectLst/>
                        </a:rPr>
                        <a:t>248</a:t>
                      </a:r>
                    </a:p>
                  </a:txBody>
                  <a:tcPr marR="2857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596D0"/>
                    </a:solidFill>
                  </a:tcPr>
                </a:tc>
                <a:tc>
                  <a:txBody>
                    <a:bodyPr/>
                    <a:lstStyle>
                      <a:lvl1pPr marL="0" algn="l" defTabSz="914400" rtl="0" eaLnBrk="1" latinLnBrk="0" hangingPunct="1">
                        <a:defRPr sz="1800" kern="1200">
                          <a:solidFill>
                            <a:schemeClr val="tx1"/>
                          </a:solidFill>
                          <a:latin typeface="Century Gothic" panose="020B0502020202020204"/>
                        </a:defRPr>
                      </a:lvl1pPr>
                      <a:lvl2pPr marL="457200" algn="l" defTabSz="914400" rtl="0" eaLnBrk="1" latinLnBrk="0" hangingPunct="1">
                        <a:defRPr sz="1800" kern="1200">
                          <a:solidFill>
                            <a:schemeClr val="tx1"/>
                          </a:solidFill>
                          <a:latin typeface="Century Gothic" panose="020B0502020202020204"/>
                        </a:defRPr>
                      </a:lvl2pPr>
                      <a:lvl3pPr marL="914400" algn="l" defTabSz="914400" rtl="0" eaLnBrk="1" latinLnBrk="0" hangingPunct="1">
                        <a:defRPr sz="1800" kern="1200">
                          <a:solidFill>
                            <a:schemeClr val="tx1"/>
                          </a:solidFill>
                          <a:latin typeface="Century Gothic" panose="020B0502020202020204"/>
                        </a:defRPr>
                      </a:lvl3pPr>
                      <a:lvl4pPr marL="1371600" algn="l" defTabSz="914400" rtl="0" eaLnBrk="1" latinLnBrk="0" hangingPunct="1">
                        <a:defRPr sz="1800" kern="1200">
                          <a:solidFill>
                            <a:schemeClr val="tx1"/>
                          </a:solidFill>
                          <a:latin typeface="Century Gothic" panose="020B0502020202020204"/>
                        </a:defRPr>
                      </a:lvl4pPr>
                      <a:lvl5pPr marL="1828800" algn="l" defTabSz="914400" rtl="0" eaLnBrk="1" latinLnBrk="0" hangingPunct="1">
                        <a:defRPr sz="1800" kern="1200">
                          <a:solidFill>
                            <a:schemeClr val="tx1"/>
                          </a:solidFill>
                          <a:latin typeface="Century Gothic" panose="020B0502020202020204"/>
                        </a:defRPr>
                      </a:lvl5pPr>
                      <a:lvl6pPr marL="2286000" algn="l" defTabSz="914400" rtl="0" eaLnBrk="1" latinLnBrk="0" hangingPunct="1">
                        <a:defRPr sz="1800" kern="1200">
                          <a:solidFill>
                            <a:schemeClr val="tx1"/>
                          </a:solidFill>
                          <a:latin typeface="Century Gothic" panose="020B0502020202020204"/>
                        </a:defRPr>
                      </a:lvl6pPr>
                      <a:lvl7pPr marL="2743200" algn="l" defTabSz="914400" rtl="0" eaLnBrk="1" latinLnBrk="0" hangingPunct="1">
                        <a:defRPr sz="1800" kern="1200">
                          <a:solidFill>
                            <a:schemeClr val="tx1"/>
                          </a:solidFill>
                          <a:latin typeface="Century Gothic" panose="020B0502020202020204"/>
                        </a:defRPr>
                      </a:lvl7pPr>
                      <a:lvl8pPr marL="3200400" algn="l" defTabSz="914400" rtl="0" eaLnBrk="1" latinLnBrk="0" hangingPunct="1">
                        <a:defRPr sz="1800" kern="1200">
                          <a:solidFill>
                            <a:schemeClr val="tx1"/>
                          </a:solidFill>
                          <a:latin typeface="Century Gothic" panose="020B0502020202020204"/>
                        </a:defRPr>
                      </a:lvl8pPr>
                      <a:lvl9pPr marL="3657600" algn="l" defTabSz="914400" rtl="0" eaLnBrk="1" latinLnBrk="0" hangingPunct="1">
                        <a:defRPr sz="1800" kern="1200">
                          <a:solidFill>
                            <a:schemeClr val="tx1"/>
                          </a:solidFill>
                          <a:latin typeface="Century Gothic" panose="020B0502020202020204"/>
                        </a:defRPr>
                      </a:lvl9pPr>
                    </a:lstStyle>
                    <a:p>
                      <a:pPr algn="ctr" fontAlgn="ctr"/>
                      <a:r>
                        <a:rPr lang="en-US" dirty="0">
                          <a:solidFill>
                            <a:srgbClr val="FFFFFF"/>
                          </a:solidFill>
                          <a:effectLst/>
                        </a:rPr>
                        <a:t>242</a:t>
                      </a:r>
                    </a:p>
                  </a:txBody>
                  <a:tcPr marR="2857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596D0"/>
                    </a:solidFill>
                  </a:tcPr>
                </a:tc>
                <a:tc>
                  <a:txBody>
                    <a:bodyPr/>
                    <a:lstStyle>
                      <a:lvl1pPr marL="0" algn="l" defTabSz="914400" rtl="0" eaLnBrk="1" latinLnBrk="0" hangingPunct="1">
                        <a:defRPr sz="1800" kern="1200">
                          <a:solidFill>
                            <a:schemeClr val="tx1"/>
                          </a:solidFill>
                          <a:latin typeface="Century Gothic" panose="020B0502020202020204"/>
                        </a:defRPr>
                      </a:lvl1pPr>
                      <a:lvl2pPr marL="457200" algn="l" defTabSz="914400" rtl="0" eaLnBrk="1" latinLnBrk="0" hangingPunct="1">
                        <a:defRPr sz="1800" kern="1200">
                          <a:solidFill>
                            <a:schemeClr val="tx1"/>
                          </a:solidFill>
                          <a:latin typeface="Century Gothic" panose="020B0502020202020204"/>
                        </a:defRPr>
                      </a:lvl2pPr>
                      <a:lvl3pPr marL="914400" algn="l" defTabSz="914400" rtl="0" eaLnBrk="1" latinLnBrk="0" hangingPunct="1">
                        <a:defRPr sz="1800" kern="1200">
                          <a:solidFill>
                            <a:schemeClr val="tx1"/>
                          </a:solidFill>
                          <a:latin typeface="Century Gothic" panose="020B0502020202020204"/>
                        </a:defRPr>
                      </a:lvl3pPr>
                      <a:lvl4pPr marL="1371600" algn="l" defTabSz="914400" rtl="0" eaLnBrk="1" latinLnBrk="0" hangingPunct="1">
                        <a:defRPr sz="1800" kern="1200">
                          <a:solidFill>
                            <a:schemeClr val="tx1"/>
                          </a:solidFill>
                          <a:latin typeface="Century Gothic" panose="020B0502020202020204"/>
                        </a:defRPr>
                      </a:lvl4pPr>
                      <a:lvl5pPr marL="1828800" algn="l" defTabSz="914400" rtl="0" eaLnBrk="1" latinLnBrk="0" hangingPunct="1">
                        <a:defRPr sz="1800" kern="1200">
                          <a:solidFill>
                            <a:schemeClr val="tx1"/>
                          </a:solidFill>
                          <a:latin typeface="Century Gothic" panose="020B0502020202020204"/>
                        </a:defRPr>
                      </a:lvl5pPr>
                      <a:lvl6pPr marL="2286000" algn="l" defTabSz="914400" rtl="0" eaLnBrk="1" latinLnBrk="0" hangingPunct="1">
                        <a:defRPr sz="1800" kern="1200">
                          <a:solidFill>
                            <a:schemeClr val="tx1"/>
                          </a:solidFill>
                          <a:latin typeface="Century Gothic" panose="020B0502020202020204"/>
                        </a:defRPr>
                      </a:lvl6pPr>
                      <a:lvl7pPr marL="2743200" algn="l" defTabSz="914400" rtl="0" eaLnBrk="1" latinLnBrk="0" hangingPunct="1">
                        <a:defRPr sz="1800" kern="1200">
                          <a:solidFill>
                            <a:schemeClr val="tx1"/>
                          </a:solidFill>
                          <a:latin typeface="Century Gothic" panose="020B0502020202020204"/>
                        </a:defRPr>
                      </a:lvl7pPr>
                      <a:lvl8pPr marL="3200400" algn="l" defTabSz="914400" rtl="0" eaLnBrk="1" latinLnBrk="0" hangingPunct="1">
                        <a:defRPr sz="1800" kern="1200">
                          <a:solidFill>
                            <a:schemeClr val="tx1"/>
                          </a:solidFill>
                          <a:latin typeface="Century Gothic" panose="020B0502020202020204"/>
                        </a:defRPr>
                      </a:lvl8pPr>
                      <a:lvl9pPr marL="3657600" algn="l" defTabSz="914400" rtl="0" eaLnBrk="1" latinLnBrk="0" hangingPunct="1">
                        <a:defRPr sz="1800" kern="1200">
                          <a:solidFill>
                            <a:schemeClr val="tx1"/>
                          </a:solidFill>
                          <a:latin typeface="Century Gothic" panose="020B0502020202020204"/>
                        </a:defRPr>
                      </a:lvl9pPr>
                    </a:lstStyle>
                    <a:p>
                      <a:pPr algn="ctr" fontAlgn="ctr"/>
                      <a:r>
                        <a:rPr lang="en-US" dirty="0">
                          <a:solidFill>
                            <a:srgbClr val="FFFFFF"/>
                          </a:solidFill>
                          <a:effectLst/>
                        </a:rPr>
                        <a:t>235</a:t>
                      </a:r>
                    </a:p>
                  </a:txBody>
                  <a:tcPr marR="2857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6633"/>
                    </a:solidFill>
                  </a:tcPr>
                </a:tc>
                <a:extLst>
                  <a:ext uri="{0D108BD9-81ED-4DB2-BD59-A6C34878D82A}">
                    <a16:rowId xmlns:a16="http://schemas.microsoft.com/office/drawing/2014/main" val="2886125551"/>
                  </a:ext>
                </a:extLst>
              </a:tr>
            </a:tbl>
          </a:graphicData>
        </a:graphic>
      </p:graphicFrame>
      <p:pic>
        <p:nvPicPr>
          <p:cNvPr id="6" name="Audio 5">
            <a:hlinkClick r:id="" action="ppaction://media"/>
            <a:extLst>
              <a:ext uri="{FF2B5EF4-FFF2-40B4-BE49-F238E27FC236}">
                <a16:creationId xmlns:a16="http://schemas.microsoft.com/office/drawing/2014/main" id="{D231431C-721D-46EB-87CF-D682775D810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63933670"/>
      </p:ext>
    </p:extLst>
  </p:cSld>
  <p:clrMapOvr>
    <a:masterClrMapping/>
  </p:clrMapOvr>
  <p:transition spd="slow" advTm="2052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6F608-9173-4960-BC54-C3AE44EFF655}"/>
              </a:ext>
            </a:extLst>
          </p:cNvPr>
          <p:cNvSpPr>
            <a:spLocks noGrp="1"/>
          </p:cNvSpPr>
          <p:nvPr>
            <p:ph type="title"/>
          </p:nvPr>
        </p:nvSpPr>
        <p:spPr/>
        <p:txBody>
          <a:bodyPr/>
          <a:lstStyle/>
          <a:p>
            <a:r>
              <a:rPr lang="fr-FR" dirty="0"/>
              <a:t>Cancer du Poumon en France</a:t>
            </a:r>
            <a:br>
              <a:rPr lang="fr-FR" dirty="0"/>
            </a:br>
            <a:r>
              <a:rPr lang="fr-FR" sz="1800" i="1" dirty="0"/>
              <a:t>Lung Cancer in France</a:t>
            </a:r>
            <a:endParaRPr lang="en-US" sz="1800" i="1" dirty="0"/>
          </a:p>
        </p:txBody>
      </p:sp>
      <p:sp>
        <p:nvSpPr>
          <p:cNvPr id="3" name="Content Placeholder 2">
            <a:extLst>
              <a:ext uri="{FF2B5EF4-FFF2-40B4-BE49-F238E27FC236}">
                <a16:creationId xmlns:a16="http://schemas.microsoft.com/office/drawing/2014/main" id="{D18568BD-BB4F-4C8F-B22C-ED61F8406CC7}"/>
              </a:ext>
            </a:extLst>
          </p:cNvPr>
          <p:cNvSpPr>
            <a:spLocks noGrp="1"/>
          </p:cNvSpPr>
          <p:nvPr>
            <p:ph idx="1"/>
          </p:nvPr>
        </p:nvSpPr>
        <p:spPr/>
        <p:txBody>
          <a:bodyPr>
            <a:normAutofit/>
          </a:bodyPr>
          <a:lstStyle/>
          <a:p>
            <a:pPr marL="0" indent="0" algn="ctr">
              <a:buNone/>
            </a:pPr>
            <a:r>
              <a:rPr lang="en-US" dirty="0"/>
              <a:t>“According to the latest World Health Organization(WHO) data published in 2017: Lung Cancers Deaths in France reached 33,635 or 7.39% of total deaths. The age adjusted Death Rate is 28.57 per 100,000 people, which ranks France #20 in the world for deaths attributed to lung cancer” (World Health Organization, 2017, para.1). </a:t>
            </a:r>
          </a:p>
        </p:txBody>
      </p:sp>
      <p:sp>
        <p:nvSpPr>
          <p:cNvPr id="6" name="Slide Number Placeholder 5">
            <a:extLst>
              <a:ext uri="{FF2B5EF4-FFF2-40B4-BE49-F238E27FC236}">
                <a16:creationId xmlns:a16="http://schemas.microsoft.com/office/drawing/2014/main" id="{B2E7E0D7-568F-40E4-8223-2BEFC3B93159}"/>
              </a:ext>
            </a:extLst>
          </p:cNvPr>
          <p:cNvSpPr>
            <a:spLocks noGrp="1"/>
          </p:cNvSpPr>
          <p:nvPr>
            <p:ph type="sldNum" sz="quarter" idx="12"/>
          </p:nvPr>
        </p:nvSpPr>
        <p:spPr/>
        <p:txBody>
          <a:bodyPr/>
          <a:lstStyle/>
          <a:p>
            <a:fld id="{ACC9C451-86A5-4877-BC2B-56C7505A3B3C}" type="slidenum">
              <a:rPr lang="en-US" smtClean="0"/>
              <a:pPr/>
              <a:t>13</a:t>
            </a:fld>
            <a:endParaRPr lang="en-US" dirty="0"/>
          </a:p>
        </p:txBody>
      </p:sp>
      <p:pic>
        <p:nvPicPr>
          <p:cNvPr id="7" name="Audio 6">
            <a:hlinkClick r:id="" action="ppaction://media"/>
            <a:extLst>
              <a:ext uri="{FF2B5EF4-FFF2-40B4-BE49-F238E27FC236}">
                <a16:creationId xmlns:a16="http://schemas.microsoft.com/office/drawing/2014/main" id="{4C0AE672-0CD6-4A00-84BE-CCBCF83325A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79389615"/>
      </p:ext>
    </p:extLst>
  </p:cSld>
  <p:clrMapOvr>
    <a:masterClrMapping/>
  </p:clrMapOvr>
  <p:transition spd="slow" advTm="32848">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ircle(in)">
                                      <p:cBhvr>
                                        <p:cTn id="11"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2BED2-169D-4950-93BF-D3D24984D223}"/>
              </a:ext>
            </a:extLst>
          </p:cNvPr>
          <p:cNvSpPr>
            <a:spLocks noGrp="1"/>
          </p:cNvSpPr>
          <p:nvPr>
            <p:ph type="title"/>
          </p:nvPr>
        </p:nvSpPr>
        <p:spPr/>
        <p:txBody>
          <a:bodyPr>
            <a:normAutofit/>
          </a:bodyPr>
          <a:lstStyle/>
          <a:p>
            <a:r>
              <a:rPr lang="fr-FR" dirty="0"/>
              <a:t>Cancer du Poumon en France</a:t>
            </a:r>
            <a:br>
              <a:rPr lang="fr-FR" dirty="0"/>
            </a:br>
            <a:r>
              <a:rPr lang="fr-FR" sz="1800" i="1" dirty="0"/>
              <a:t>Lung Cancer in France</a:t>
            </a:r>
            <a:endParaRPr lang="en-US" sz="1800" i="1" dirty="0"/>
          </a:p>
        </p:txBody>
      </p:sp>
      <p:pic>
        <p:nvPicPr>
          <p:cNvPr id="7" name="Content Placeholder 6">
            <a:extLst>
              <a:ext uri="{FF2B5EF4-FFF2-40B4-BE49-F238E27FC236}">
                <a16:creationId xmlns:a16="http://schemas.microsoft.com/office/drawing/2014/main" id="{0D1377EC-F74D-487A-BA5A-2647DA71110C}"/>
              </a:ext>
            </a:extLst>
          </p:cNvPr>
          <p:cNvPicPr>
            <a:picLocks noGrp="1" noChangeAspect="1"/>
          </p:cNvPicPr>
          <p:nvPr>
            <p:ph idx="1"/>
          </p:nvPr>
        </p:nvPicPr>
        <p:blipFill>
          <a:blip r:embed="rId6"/>
          <a:stretch>
            <a:fillRect/>
          </a:stretch>
        </p:blipFill>
        <p:spPr>
          <a:xfrm>
            <a:off x="0" y="1402915"/>
            <a:ext cx="9006214" cy="5318560"/>
          </a:xfrm>
          <a:prstGeom prst="rect">
            <a:avLst/>
          </a:prstGeom>
        </p:spPr>
      </p:pic>
      <p:sp>
        <p:nvSpPr>
          <p:cNvPr id="6" name="Slide Number Placeholder 5">
            <a:extLst>
              <a:ext uri="{FF2B5EF4-FFF2-40B4-BE49-F238E27FC236}">
                <a16:creationId xmlns:a16="http://schemas.microsoft.com/office/drawing/2014/main" id="{9545EB56-81E7-4770-901D-4161C8D5DA65}"/>
              </a:ext>
            </a:extLst>
          </p:cNvPr>
          <p:cNvSpPr>
            <a:spLocks noGrp="1"/>
          </p:cNvSpPr>
          <p:nvPr>
            <p:ph type="sldNum" sz="quarter" idx="12"/>
          </p:nvPr>
        </p:nvSpPr>
        <p:spPr/>
        <p:txBody>
          <a:bodyPr/>
          <a:lstStyle/>
          <a:p>
            <a:fld id="{ACC9C451-86A5-4877-BC2B-56C7505A3B3C}" type="slidenum">
              <a:rPr lang="en-US" smtClean="0"/>
              <a:pPr/>
              <a:t>14</a:t>
            </a:fld>
            <a:endParaRPr lang="en-US" dirty="0"/>
          </a:p>
        </p:txBody>
      </p:sp>
      <p:sp>
        <p:nvSpPr>
          <p:cNvPr id="8" name="Rectangle 7">
            <a:extLst>
              <a:ext uri="{FF2B5EF4-FFF2-40B4-BE49-F238E27FC236}">
                <a16:creationId xmlns:a16="http://schemas.microsoft.com/office/drawing/2014/main" id="{6C62EC57-0EA6-4758-8E88-3278A25178B5}"/>
              </a:ext>
            </a:extLst>
          </p:cNvPr>
          <p:cNvSpPr/>
          <p:nvPr/>
        </p:nvSpPr>
        <p:spPr>
          <a:xfrm>
            <a:off x="-1" y="1555862"/>
            <a:ext cx="7640877" cy="3662541"/>
          </a:xfrm>
          <a:prstGeom prst="rect">
            <a:avLst/>
          </a:prstGeom>
        </p:spPr>
        <p:txBody>
          <a:bodyPr wrap="square">
            <a:spAutoFit/>
          </a:bodyPr>
          <a:lstStyle/>
          <a:p>
            <a:pPr marL="285750" indent="-285750">
              <a:buFont typeface="Arial" panose="020B0604020202020204" pitchFamily="34" charset="0"/>
              <a:buChar char="•"/>
            </a:pPr>
            <a:r>
              <a:rPr lang="en-US" b="1" dirty="0">
                <a:solidFill>
                  <a:srgbClr val="002060"/>
                </a:solidFill>
              </a:rPr>
              <a:t>Pathology</a:t>
            </a:r>
          </a:p>
          <a:p>
            <a:pPr marL="742950" lvl="1" indent="-285750">
              <a:buFont typeface="Arial" panose="020B0604020202020204" pitchFamily="34" charset="0"/>
              <a:buChar char="•"/>
            </a:pPr>
            <a:r>
              <a:rPr lang="en-US" b="1" dirty="0">
                <a:solidFill>
                  <a:srgbClr val="002060"/>
                </a:solidFill>
              </a:rPr>
              <a:t>Malignant cells proliferate in the lungs and cause varied symptoms from unrelenting cough, shortness of breath, coughing up blood, chest pain, etc.</a:t>
            </a:r>
          </a:p>
          <a:p>
            <a:pPr marL="285750" indent="-285750">
              <a:buFont typeface="Arial" panose="020B0604020202020204" pitchFamily="34" charset="0"/>
              <a:buChar char="•"/>
            </a:pPr>
            <a:r>
              <a:rPr lang="en-US" b="1" dirty="0">
                <a:solidFill>
                  <a:srgbClr val="002060"/>
                </a:solidFill>
              </a:rPr>
              <a:t>Diagnosis</a:t>
            </a:r>
          </a:p>
          <a:p>
            <a:pPr marL="742950" lvl="1" indent="-285750">
              <a:buFont typeface="Arial" panose="020B0604020202020204" pitchFamily="34" charset="0"/>
              <a:buChar char="•"/>
            </a:pPr>
            <a:r>
              <a:rPr lang="en-US" b="1" dirty="0">
                <a:solidFill>
                  <a:srgbClr val="002060"/>
                </a:solidFill>
              </a:rPr>
              <a:t>CT scans can reveal small lesions in might not be detected on an X-ray</a:t>
            </a:r>
          </a:p>
          <a:p>
            <a:pPr marL="742950" lvl="1" indent="-285750">
              <a:buFont typeface="Arial" panose="020B0604020202020204" pitchFamily="34" charset="0"/>
              <a:buChar char="•"/>
            </a:pPr>
            <a:r>
              <a:rPr lang="en-US" b="1" dirty="0">
                <a:solidFill>
                  <a:srgbClr val="002060"/>
                </a:solidFill>
              </a:rPr>
              <a:t>Sputum cytology or tissue sampling</a:t>
            </a:r>
          </a:p>
          <a:p>
            <a:pPr marL="285750" indent="-285750">
              <a:buFont typeface="Arial" panose="020B0604020202020204" pitchFamily="34" charset="0"/>
              <a:buChar char="•"/>
            </a:pPr>
            <a:r>
              <a:rPr lang="en-US" b="1" dirty="0">
                <a:solidFill>
                  <a:srgbClr val="002060"/>
                </a:solidFill>
              </a:rPr>
              <a:t>Treatment</a:t>
            </a:r>
          </a:p>
          <a:p>
            <a:pPr marL="742950" lvl="1" indent="-285750">
              <a:buFont typeface="Arial" panose="020B0604020202020204" pitchFamily="34" charset="0"/>
              <a:buChar char="•"/>
            </a:pPr>
            <a:r>
              <a:rPr lang="en-US" b="1" dirty="0">
                <a:solidFill>
                  <a:srgbClr val="002060"/>
                </a:solidFill>
              </a:rPr>
              <a:t>Surgery which ranges from tumor resection to removal of the entire lung</a:t>
            </a:r>
          </a:p>
          <a:p>
            <a:pPr marL="742950" lvl="1" indent="-285750">
              <a:buFont typeface="Arial" panose="020B0604020202020204" pitchFamily="34" charset="0"/>
              <a:buChar char="•"/>
            </a:pPr>
            <a:r>
              <a:rPr lang="en-US" b="1" dirty="0">
                <a:solidFill>
                  <a:srgbClr val="002060"/>
                </a:solidFill>
              </a:rPr>
              <a:t>Chemotherapy</a:t>
            </a:r>
          </a:p>
          <a:p>
            <a:pPr marL="742950" lvl="1" indent="-285750">
              <a:buFont typeface="Arial" panose="020B0604020202020204" pitchFamily="34" charset="0"/>
              <a:buChar char="•"/>
            </a:pPr>
            <a:r>
              <a:rPr lang="en-US" b="1" dirty="0">
                <a:solidFill>
                  <a:srgbClr val="002060"/>
                </a:solidFill>
              </a:rPr>
              <a:t>Radiation or any combination of the three</a:t>
            </a:r>
          </a:p>
          <a:p>
            <a:r>
              <a:rPr lang="en-US" sz="1600" dirty="0"/>
              <a:t>(Mayo Clinic, 2018)</a:t>
            </a:r>
          </a:p>
        </p:txBody>
      </p:sp>
      <p:pic>
        <p:nvPicPr>
          <p:cNvPr id="5" name="Audio 4">
            <a:hlinkClick r:id="" action="ppaction://media"/>
            <a:extLst>
              <a:ext uri="{FF2B5EF4-FFF2-40B4-BE49-F238E27FC236}">
                <a16:creationId xmlns:a16="http://schemas.microsoft.com/office/drawing/2014/main" id="{81BAD916-0D66-4484-A627-9F088B6F2DC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271267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6333">
        <p159:morph option="byObject"/>
      </p:transition>
    </mc:Choice>
    <mc:Fallback xmlns="">
      <p:transition spd="slow" advTm="663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819A1-393B-4D1E-83CE-882A83151F67}"/>
              </a:ext>
            </a:extLst>
          </p:cNvPr>
          <p:cNvSpPr>
            <a:spLocks noGrp="1"/>
          </p:cNvSpPr>
          <p:nvPr>
            <p:ph type="title"/>
          </p:nvPr>
        </p:nvSpPr>
        <p:spPr>
          <a:xfrm>
            <a:off x="242300" y="326571"/>
            <a:ext cx="9195614" cy="489403"/>
          </a:xfrm>
        </p:spPr>
        <p:txBody>
          <a:bodyPr>
            <a:normAutofit fontScale="90000"/>
          </a:bodyPr>
          <a:lstStyle/>
          <a:p>
            <a:r>
              <a:rPr lang="fr-FR" sz="3600" dirty="0"/>
              <a:t>Prévention du Cancer du Poumon et Interventions  du Point de Vue de la Santé Publique</a:t>
            </a:r>
            <a:br>
              <a:rPr lang="fr-FR" dirty="0"/>
            </a:br>
            <a:r>
              <a:rPr lang="en-US" sz="1800" i="1" dirty="0"/>
              <a:t>Lung Cancer Prevention and Interventions from a Public Health Perspective</a:t>
            </a:r>
          </a:p>
        </p:txBody>
      </p:sp>
      <p:pic>
        <p:nvPicPr>
          <p:cNvPr id="7" name="Content Placeholder 6">
            <a:extLst>
              <a:ext uri="{FF2B5EF4-FFF2-40B4-BE49-F238E27FC236}">
                <a16:creationId xmlns:a16="http://schemas.microsoft.com/office/drawing/2014/main" id="{5344BE4C-3322-4EBA-98CB-A669B96F40F7}"/>
              </a:ext>
            </a:extLst>
          </p:cNvPr>
          <p:cNvPicPr>
            <a:picLocks noGrp="1" noChangeAspect="1"/>
          </p:cNvPicPr>
          <p:nvPr>
            <p:ph idx="1"/>
          </p:nvPr>
        </p:nvPicPr>
        <p:blipFill>
          <a:blip r:embed="rId5"/>
          <a:stretch>
            <a:fillRect/>
          </a:stretch>
        </p:blipFill>
        <p:spPr>
          <a:xfrm>
            <a:off x="6457952" y="1690688"/>
            <a:ext cx="2686048" cy="4351338"/>
          </a:xfrm>
          <a:prstGeom prst="rect">
            <a:avLst/>
          </a:prstGeom>
        </p:spPr>
      </p:pic>
      <p:sp>
        <p:nvSpPr>
          <p:cNvPr id="6" name="Slide Number Placeholder 5">
            <a:extLst>
              <a:ext uri="{FF2B5EF4-FFF2-40B4-BE49-F238E27FC236}">
                <a16:creationId xmlns:a16="http://schemas.microsoft.com/office/drawing/2014/main" id="{38AD48CA-3C87-42A7-B231-8197F80453FF}"/>
              </a:ext>
            </a:extLst>
          </p:cNvPr>
          <p:cNvSpPr>
            <a:spLocks noGrp="1"/>
          </p:cNvSpPr>
          <p:nvPr>
            <p:ph type="sldNum" sz="quarter" idx="12"/>
          </p:nvPr>
        </p:nvSpPr>
        <p:spPr/>
        <p:txBody>
          <a:bodyPr/>
          <a:lstStyle/>
          <a:p>
            <a:fld id="{ACC9C451-86A5-4877-BC2B-56C7505A3B3C}" type="slidenum">
              <a:rPr lang="en-US" smtClean="0"/>
              <a:pPr/>
              <a:t>15</a:t>
            </a:fld>
            <a:endParaRPr lang="en-US" dirty="0"/>
          </a:p>
        </p:txBody>
      </p:sp>
      <p:sp>
        <p:nvSpPr>
          <p:cNvPr id="8" name="Rectangle 7">
            <a:extLst>
              <a:ext uri="{FF2B5EF4-FFF2-40B4-BE49-F238E27FC236}">
                <a16:creationId xmlns:a16="http://schemas.microsoft.com/office/drawing/2014/main" id="{9DC4551C-F462-44A2-AC41-40B05E61142C}"/>
              </a:ext>
            </a:extLst>
          </p:cNvPr>
          <p:cNvSpPr/>
          <p:nvPr/>
        </p:nvSpPr>
        <p:spPr>
          <a:xfrm>
            <a:off x="242300" y="1443841"/>
            <a:ext cx="6517729" cy="3970318"/>
          </a:xfrm>
          <a:prstGeom prst="rect">
            <a:avLst/>
          </a:prstGeom>
        </p:spPr>
        <p:txBody>
          <a:bodyPr wrap="square">
            <a:spAutoFit/>
          </a:bodyPr>
          <a:lstStyle/>
          <a:p>
            <a:r>
              <a:rPr lang="en-US" b="1" u="sng" dirty="0">
                <a:solidFill>
                  <a:srgbClr val="33408D"/>
                </a:solidFill>
              </a:rPr>
              <a:t>Primary Prevention</a:t>
            </a:r>
            <a:endParaRPr lang="en-US" u="sng" dirty="0">
              <a:solidFill>
                <a:srgbClr val="33408D"/>
              </a:solidFill>
            </a:endParaRPr>
          </a:p>
          <a:p>
            <a:r>
              <a:rPr lang="en-US" dirty="0">
                <a:solidFill>
                  <a:srgbClr val="33408D"/>
                </a:solidFill>
              </a:rPr>
              <a:t>Tobacco abstinence/cessation education </a:t>
            </a:r>
          </a:p>
          <a:p>
            <a:r>
              <a:rPr lang="en-US" dirty="0">
                <a:solidFill>
                  <a:srgbClr val="33408D"/>
                </a:solidFill>
              </a:rPr>
              <a:t>Education to decreasing environmental exposure</a:t>
            </a:r>
          </a:p>
          <a:p>
            <a:r>
              <a:rPr lang="en-US" dirty="0">
                <a:solidFill>
                  <a:srgbClr val="33408D"/>
                </a:solidFill>
              </a:rPr>
              <a:t>Education for lifestyle and diet changes </a:t>
            </a:r>
          </a:p>
          <a:p>
            <a:r>
              <a:rPr lang="en-US" b="1" i="1" u="sng" dirty="0">
                <a:solidFill>
                  <a:srgbClr val="33408D"/>
                </a:solidFill>
              </a:rPr>
              <a:t>Secondary Prevention</a:t>
            </a:r>
          </a:p>
          <a:p>
            <a:r>
              <a:rPr lang="en-US" dirty="0">
                <a:solidFill>
                  <a:srgbClr val="33408D"/>
                </a:solidFill>
              </a:rPr>
              <a:t>Public Lung Cancer Screenings</a:t>
            </a:r>
          </a:p>
          <a:p>
            <a:r>
              <a:rPr lang="en-US" dirty="0">
                <a:solidFill>
                  <a:srgbClr val="33408D"/>
                </a:solidFill>
              </a:rPr>
              <a:t>Surveillance and environmental hazard evaluation</a:t>
            </a:r>
          </a:p>
          <a:p>
            <a:r>
              <a:rPr lang="en-US" dirty="0">
                <a:solidFill>
                  <a:srgbClr val="33408D"/>
                </a:solidFill>
              </a:rPr>
              <a:t>Policy Creation for Tobacco Free Workplaces</a:t>
            </a:r>
          </a:p>
          <a:p>
            <a:r>
              <a:rPr lang="en-US" dirty="0">
                <a:solidFill>
                  <a:srgbClr val="33408D"/>
                </a:solidFill>
              </a:rPr>
              <a:t>Treatment for nicotine addiction (cessation programs, nicotine replacement therapy)</a:t>
            </a:r>
          </a:p>
          <a:p>
            <a:r>
              <a:rPr lang="en-US" b="1" u="sng" dirty="0">
                <a:solidFill>
                  <a:srgbClr val="33408D"/>
                </a:solidFill>
              </a:rPr>
              <a:t>Tertiary Prevention</a:t>
            </a:r>
          </a:p>
          <a:p>
            <a:r>
              <a:rPr lang="en-US" dirty="0">
                <a:solidFill>
                  <a:srgbClr val="33408D"/>
                </a:solidFill>
              </a:rPr>
              <a:t>Rehabilitation post surgery &amp; Support Groups </a:t>
            </a:r>
          </a:p>
          <a:p>
            <a:r>
              <a:rPr lang="en-US" dirty="0">
                <a:solidFill>
                  <a:srgbClr val="33408D"/>
                </a:solidFill>
              </a:rPr>
              <a:t>Monitor treatment regime</a:t>
            </a:r>
          </a:p>
          <a:p>
            <a:endParaRPr lang="en-US" dirty="0">
              <a:solidFill>
                <a:srgbClr val="2E295F"/>
              </a:solidFill>
            </a:endParaRPr>
          </a:p>
        </p:txBody>
      </p:sp>
      <p:pic>
        <p:nvPicPr>
          <p:cNvPr id="4" name="Audio 3">
            <a:hlinkClick r:id="" action="ppaction://media"/>
            <a:extLst>
              <a:ext uri="{FF2B5EF4-FFF2-40B4-BE49-F238E27FC236}">
                <a16:creationId xmlns:a16="http://schemas.microsoft.com/office/drawing/2014/main" id="{EFF750BC-96BA-413E-9CDC-6284092361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1623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84693">
        <p15:prstTrans prst="crush"/>
      </p:transition>
    </mc:Choice>
    <mc:Fallback xmlns="">
      <p:transition spd="slow" advTm="1846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29E6F-6DAB-4594-832C-839B18FBE08F}"/>
              </a:ext>
            </a:extLst>
          </p:cNvPr>
          <p:cNvSpPr>
            <a:spLocks noGrp="1"/>
          </p:cNvSpPr>
          <p:nvPr>
            <p:ph type="title"/>
          </p:nvPr>
        </p:nvSpPr>
        <p:spPr>
          <a:xfrm>
            <a:off x="628650" y="501041"/>
            <a:ext cx="7886700" cy="1189647"/>
          </a:xfrm>
        </p:spPr>
        <p:txBody>
          <a:bodyPr>
            <a:normAutofit fontScale="90000"/>
          </a:bodyPr>
          <a:lstStyle/>
          <a:p>
            <a:pPr algn="ctr"/>
            <a:br>
              <a:rPr lang="fr-FR" sz="4000" dirty="0"/>
            </a:br>
            <a:r>
              <a:rPr lang="fr-FR" sz="4000" dirty="0"/>
              <a:t>Interventions et Obstacles pour L'infirmière en Santé Communautaire</a:t>
            </a:r>
            <a:br>
              <a:rPr lang="fr-FR" dirty="0"/>
            </a:br>
            <a:r>
              <a:rPr lang="fr-FR" sz="1600" dirty="0"/>
              <a:t>Interventions and Barriers for the Community Health Nurse</a:t>
            </a:r>
            <a:br>
              <a:rPr lang="fr-FR" dirty="0"/>
            </a:br>
            <a:br>
              <a:rPr lang="fr-FR" dirty="0"/>
            </a:br>
            <a:endParaRPr lang="en-US" dirty="0"/>
          </a:p>
        </p:txBody>
      </p:sp>
      <p:sp>
        <p:nvSpPr>
          <p:cNvPr id="3" name="Content Placeholder 2">
            <a:extLst>
              <a:ext uri="{FF2B5EF4-FFF2-40B4-BE49-F238E27FC236}">
                <a16:creationId xmlns:a16="http://schemas.microsoft.com/office/drawing/2014/main" id="{0ACED18A-C0CF-43C4-B3E9-94DC05907225}"/>
              </a:ext>
            </a:extLst>
          </p:cNvPr>
          <p:cNvSpPr>
            <a:spLocks noGrp="1"/>
          </p:cNvSpPr>
          <p:nvPr>
            <p:ph idx="1"/>
          </p:nvPr>
        </p:nvSpPr>
        <p:spPr>
          <a:xfrm>
            <a:off x="321970" y="1454134"/>
            <a:ext cx="3717882" cy="4055711"/>
          </a:xfrm>
        </p:spPr>
        <p:txBody>
          <a:bodyPr/>
          <a:lstStyle/>
          <a:p>
            <a:pPr marL="0" indent="0">
              <a:buNone/>
            </a:pPr>
            <a:r>
              <a:rPr lang="en-US" dirty="0"/>
              <a:t>Role of CHN</a:t>
            </a:r>
          </a:p>
          <a:p>
            <a:r>
              <a:rPr lang="en-US" dirty="0"/>
              <a:t>Advocate</a:t>
            </a:r>
          </a:p>
          <a:p>
            <a:r>
              <a:rPr lang="en-US" dirty="0"/>
              <a:t>Community Educator</a:t>
            </a:r>
          </a:p>
          <a:p>
            <a:r>
              <a:rPr lang="en-US" dirty="0"/>
              <a:t>Disease Surveillance</a:t>
            </a:r>
          </a:p>
          <a:p>
            <a:r>
              <a:rPr lang="en-US" dirty="0"/>
              <a:t>Policy Maker</a:t>
            </a:r>
          </a:p>
          <a:p>
            <a:pPr marL="0" indent="0">
              <a:buNone/>
            </a:pPr>
            <a:endParaRPr lang="en-US" dirty="0"/>
          </a:p>
        </p:txBody>
      </p:sp>
      <p:sp>
        <p:nvSpPr>
          <p:cNvPr id="6" name="Slide Number Placeholder 5">
            <a:extLst>
              <a:ext uri="{FF2B5EF4-FFF2-40B4-BE49-F238E27FC236}">
                <a16:creationId xmlns:a16="http://schemas.microsoft.com/office/drawing/2014/main" id="{85E8A151-87AB-4420-A423-B8B9CEDDF258}"/>
              </a:ext>
            </a:extLst>
          </p:cNvPr>
          <p:cNvSpPr>
            <a:spLocks noGrp="1"/>
          </p:cNvSpPr>
          <p:nvPr>
            <p:ph type="sldNum" sz="quarter" idx="12"/>
          </p:nvPr>
        </p:nvSpPr>
        <p:spPr/>
        <p:txBody>
          <a:bodyPr/>
          <a:lstStyle/>
          <a:p>
            <a:fld id="{ACC9C451-86A5-4877-BC2B-56C7505A3B3C}" type="slidenum">
              <a:rPr lang="en-US" smtClean="0"/>
              <a:pPr/>
              <a:t>16</a:t>
            </a:fld>
            <a:endParaRPr lang="en-US" dirty="0"/>
          </a:p>
        </p:txBody>
      </p:sp>
      <p:pic>
        <p:nvPicPr>
          <p:cNvPr id="8" name="Picture 7">
            <a:extLst>
              <a:ext uri="{FF2B5EF4-FFF2-40B4-BE49-F238E27FC236}">
                <a16:creationId xmlns:a16="http://schemas.microsoft.com/office/drawing/2014/main" id="{B88F9E85-29F3-41F3-9C16-C3F1202EA3E4}"/>
              </a:ext>
            </a:extLst>
          </p:cNvPr>
          <p:cNvPicPr>
            <a:picLocks noChangeAspect="1"/>
          </p:cNvPicPr>
          <p:nvPr/>
        </p:nvPicPr>
        <p:blipFill>
          <a:blip r:embed="rId5"/>
          <a:stretch>
            <a:fillRect/>
          </a:stretch>
        </p:blipFill>
        <p:spPr>
          <a:xfrm>
            <a:off x="4797470" y="3842247"/>
            <a:ext cx="4066384" cy="2164268"/>
          </a:xfrm>
          <a:prstGeom prst="rect">
            <a:avLst/>
          </a:prstGeom>
        </p:spPr>
      </p:pic>
      <p:sp>
        <p:nvSpPr>
          <p:cNvPr id="9" name="Rectangle 8">
            <a:extLst>
              <a:ext uri="{FF2B5EF4-FFF2-40B4-BE49-F238E27FC236}">
                <a16:creationId xmlns:a16="http://schemas.microsoft.com/office/drawing/2014/main" id="{661A1957-8C32-43A1-8A43-F686C28603B3}"/>
              </a:ext>
            </a:extLst>
          </p:cNvPr>
          <p:cNvSpPr/>
          <p:nvPr/>
        </p:nvSpPr>
        <p:spPr>
          <a:xfrm>
            <a:off x="4914902" y="3845409"/>
            <a:ext cx="3439958" cy="2336024"/>
          </a:xfrm>
          <a:prstGeom prst="rect">
            <a:avLst/>
          </a:prstGeom>
        </p:spPr>
        <p:txBody>
          <a:bodyPr wrap="square">
            <a:spAutoFit/>
          </a:bodyPr>
          <a:lstStyle/>
          <a:p>
            <a:pPr>
              <a:lnSpc>
                <a:spcPct val="90000"/>
              </a:lnSpc>
            </a:pPr>
            <a:r>
              <a:rPr lang="en-US" sz="2400" b="1" dirty="0">
                <a:solidFill>
                  <a:srgbClr val="C00000"/>
                </a:solidFill>
              </a:rPr>
              <a:t>Barriers</a:t>
            </a:r>
          </a:p>
          <a:p>
            <a:pPr marL="342900" indent="-342900">
              <a:lnSpc>
                <a:spcPct val="90000"/>
              </a:lnSpc>
              <a:buFont typeface="Arial" panose="020B0604020202020204" pitchFamily="34" charset="0"/>
              <a:buChar char="•"/>
            </a:pPr>
            <a:r>
              <a:rPr lang="en-US" sz="2400" dirty="0">
                <a:solidFill>
                  <a:srgbClr val="C00000"/>
                </a:solidFill>
              </a:rPr>
              <a:t>Socio-economic status</a:t>
            </a:r>
          </a:p>
          <a:p>
            <a:pPr marL="342900" indent="-342900">
              <a:lnSpc>
                <a:spcPct val="90000"/>
              </a:lnSpc>
              <a:buFont typeface="Arial" panose="020B0604020202020204" pitchFamily="34" charset="0"/>
              <a:buChar char="•"/>
            </a:pPr>
            <a:r>
              <a:rPr lang="en-US" sz="2400" dirty="0">
                <a:solidFill>
                  <a:srgbClr val="C00000"/>
                </a:solidFill>
              </a:rPr>
              <a:t>Lack of desire to change</a:t>
            </a:r>
          </a:p>
          <a:p>
            <a:pPr marL="342900" indent="-342900">
              <a:lnSpc>
                <a:spcPct val="90000"/>
              </a:lnSpc>
              <a:buFont typeface="Arial" panose="020B0604020202020204" pitchFamily="34" charset="0"/>
              <a:buChar char="•"/>
            </a:pPr>
            <a:r>
              <a:rPr lang="en-US" sz="2400" dirty="0">
                <a:solidFill>
                  <a:srgbClr val="C00000"/>
                </a:solidFill>
              </a:rPr>
              <a:t>Health Literacy</a:t>
            </a:r>
          </a:p>
          <a:p>
            <a:pPr marL="342900" indent="-342900">
              <a:lnSpc>
                <a:spcPct val="90000"/>
              </a:lnSpc>
              <a:buFont typeface="Arial" panose="020B0604020202020204" pitchFamily="34" charset="0"/>
              <a:buChar char="•"/>
            </a:pPr>
            <a:r>
              <a:rPr lang="en-US" sz="2400" dirty="0">
                <a:solidFill>
                  <a:srgbClr val="C00000"/>
                </a:solidFill>
              </a:rPr>
              <a:t>Financial Implications</a:t>
            </a:r>
            <a:endParaRPr lang="en-US" dirty="0">
              <a:solidFill>
                <a:srgbClr val="C00000"/>
              </a:solidFill>
            </a:endParaRPr>
          </a:p>
          <a:p>
            <a:pPr>
              <a:lnSpc>
                <a:spcPct val="90000"/>
              </a:lnSpc>
            </a:pPr>
            <a:r>
              <a:rPr lang="en-US" dirty="0"/>
              <a:t> </a:t>
            </a:r>
            <a:r>
              <a:rPr lang="en-US" sz="1050" dirty="0"/>
              <a:t>(Stanhope &amp; Lancaster, 2016)</a:t>
            </a:r>
          </a:p>
        </p:txBody>
      </p:sp>
      <p:pic>
        <p:nvPicPr>
          <p:cNvPr id="11" name="Picture 10">
            <a:extLst>
              <a:ext uri="{FF2B5EF4-FFF2-40B4-BE49-F238E27FC236}">
                <a16:creationId xmlns:a16="http://schemas.microsoft.com/office/drawing/2014/main" id="{02F27AF4-C662-4E37-A669-757F3ED6079A}"/>
              </a:ext>
            </a:extLst>
          </p:cNvPr>
          <p:cNvPicPr>
            <a:picLocks noChangeAspect="1"/>
          </p:cNvPicPr>
          <p:nvPr/>
        </p:nvPicPr>
        <p:blipFill>
          <a:blip r:embed="rId6"/>
          <a:stretch>
            <a:fillRect/>
          </a:stretch>
        </p:blipFill>
        <p:spPr>
          <a:xfrm>
            <a:off x="4672208" y="1434434"/>
            <a:ext cx="3843142" cy="1994566"/>
          </a:xfrm>
          <a:prstGeom prst="rect">
            <a:avLst/>
          </a:prstGeom>
        </p:spPr>
      </p:pic>
      <p:pic>
        <p:nvPicPr>
          <p:cNvPr id="18" name="Audio 17">
            <a:hlinkClick r:id="" action="ppaction://media"/>
            <a:extLst>
              <a:ext uri="{FF2B5EF4-FFF2-40B4-BE49-F238E27FC236}">
                <a16:creationId xmlns:a16="http://schemas.microsoft.com/office/drawing/2014/main" id="{8E7A4433-A5B1-4A16-881F-2ABCBA990AC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10348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99067">
        <p15:prstTrans prst="fracture"/>
      </p:transition>
    </mc:Choice>
    <mc:Fallback xmlns="">
      <p:transition spd="slow" advTm="990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75656-BBD9-49A5-BD0A-855D2CF5D1A0}"/>
              </a:ext>
            </a:extLst>
          </p:cNvPr>
          <p:cNvSpPr>
            <a:spLocks noGrp="1"/>
          </p:cNvSpPr>
          <p:nvPr>
            <p:ph type="title"/>
          </p:nvPr>
        </p:nvSpPr>
        <p:spPr>
          <a:xfrm>
            <a:off x="628650" y="365125"/>
            <a:ext cx="7886700" cy="888207"/>
          </a:xfrm>
        </p:spPr>
        <p:txBody>
          <a:bodyPr>
            <a:normAutofit fontScale="90000"/>
          </a:bodyPr>
          <a:lstStyle/>
          <a:p>
            <a:br>
              <a:rPr lang="en-US" dirty="0"/>
            </a:br>
            <a:r>
              <a:rPr lang="en-US" dirty="0" err="1"/>
              <a:t>En</a:t>
            </a:r>
            <a:r>
              <a:rPr lang="en-US" dirty="0"/>
              <a:t> Conclusion</a:t>
            </a:r>
            <a:br>
              <a:rPr lang="en-US" dirty="0"/>
            </a:br>
            <a:r>
              <a:rPr lang="en-US" sz="1800" i="1" dirty="0"/>
              <a:t>In Conclusion</a:t>
            </a:r>
          </a:p>
        </p:txBody>
      </p:sp>
      <p:sp>
        <p:nvSpPr>
          <p:cNvPr id="3" name="Content Placeholder 2">
            <a:extLst>
              <a:ext uri="{FF2B5EF4-FFF2-40B4-BE49-F238E27FC236}">
                <a16:creationId xmlns:a16="http://schemas.microsoft.com/office/drawing/2014/main" id="{568E1856-61B7-465A-B1CF-BD9319AD35BA}"/>
              </a:ext>
            </a:extLst>
          </p:cNvPr>
          <p:cNvSpPr>
            <a:spLocks noGrp="1"/>
          </p:cNvSpPr>
          <p:nvPr>
            <p:ph idx="1"/>
          </p:nvPr>
        </p:nvSpPr>
        <p:spPr>
          <a:xfrm>
            <a:off x="628650" y="1628383"/>
            <a:ext cx="7886700" cy="3976285"/>
          </a:xfrm>
        </p:spPr>
        <p:txBody>
          <a:bodyPr>
            <a:normAutofit/>
          </a:bodyPr>
          <a:lstStyle/>
          <a:p>
            <a:pPr marL="0" indent="0" algn="ctr">
              <a:buNone/>
            </a:pPr>
            <a:r>
              <a:rPr lang="en-US" dirty="0"/>
              <a:t>“France's capacity to prevent the onset of cancer remains very weak but, because of its advanced health system, those suffering from cancer in France tend to survive for longer than people elsewhere once they have been diagnosed” (Gentleman, 2003,para. 7). If the current trends continue, the increased burden placed on the French healthcare system will create shortages in providers and additional financial strain on the community.  </a:t>
            </a:r>
          </a:p>
        </p:txBody>
      </p:sp>
      <p:sp>
        <p:nvSpPr>
          <p:cNvPr id="6" name="Slide Number Placeholder 5">
            <a:extLst>
              <a:ext uri="{FF2B5EF4-FFF2-40B4-BE49-F238E27FC236}">
                <a16:creationId xmlns:a16="http://schemas.microsoft.com/office/drawing/2014/main" id="{EA99DCC0-B9DA-4672-A821-4CFD2AC098E7}"/>
              </a:ext>
            </a:extLst>
          </p:cNvPr>
          <p:cNvSpPr>
            <a:spLocks noGrp="1"/>
          </p:cNvSpPr>
          <p:nvPr>
            <p:ph type="sldNum" sz="quarter" idx="12"/>
          </p:nvPr>
        </p:nvSpPr>
        <p:spPr/>
        <p:txBody>
          <a:bodyPr/>
          <a:lstStyle/>
          <a:p>
            <a:fld id="{ACC9C451-86A5-4877-BC2B-56C7505A3B3C}" type="slidenum">
              <a:rPr lang="en-US" smtClean="0"/>
              <a:pPr/>
              <a:t>17</a:t>
            </a:fld>
            <a:endParaRPr lang="en-US" dirty="0"/>
          </a:p>
        </p:txBody>
      </p:sp>
      <p:pic>
        <p:nvPicPr>
          <p:cNvPr id="8" name="Picture 7">
            <a:extLst>
              <a:ext uri="{FF2B5EF4-FFF2-40B4-BE49-F238E27FC236}">
                <a16:creationId xmlns:a16="http://schemas.microsoft.com/office/drawing/2014/main" id="{E0C57B5F-EB54-4305-805D-68BB72BB523F}"/>
              </a:ext>
            </a:extLst>
          </p:cNvPr>
          <p:cNvPicPr>
            <a:picLocks noChangeAspect="1"/>
          </p:cNvPicPr>
          <p:nvPr/>
        </p:nvPicPr>
        <p:blipFill>
          <a:blip r:embed="rId4"/>
          <a:stretch>
            <a:fillRect/>
          </a:stretch>
        </p:blipFill>
        <p:spPr>
          <a:xfrm>
            <a:off x="5455375" y="5010737"/>
            <a:ext cx="3251755" cy="1528175"/>
          </a:xfrm>
          <a:prstGeom prst="rect">
            <a:avLst/>
          </a:prstGeom>
        </p:spPr>
      </p:pic>
      <p:pic>
        <p:nvPicPr>
          <p:cNvPr id="4" name="Audio 3">
            <a:hlinkClick r:id="" action="ppaction://media"/>
            <a:extLst>
              <a:ext uri="{FF2B5EF4-FFF2-40B4-BE49-F238E27FC236}">
                <a16:creationId xmlns:a16="http://schemas.microsoft.com/office/drawing/2014/main" id="{1BC7533F-6D50-47E8-9418-2A0AA1C305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31282165"/>
      </p:ext>
    </p:extLst>
  </p:cSld>
  <p:clrMapOvr>
    <a:masterClrMapping/>
  </p:clrMapOvr>
  <mc:AlternateContent xmlns:mc="http://schemas.openxmlformats.org/markup-compatibility/2006" xmlns:p14="http://schemas.microsoft.com/office/powerpoint/2010/main">
    <mc:Choice Requires="p14">
      <p:transition spd="slow" p14:dur="3400" advTm="27537">
        <p14:reveal/>
      </p:transition>
    </mc:Choice>
    <mc:Fallback xmlns="">
      <p:transition spd="slow" advTm="275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7DAB051-7392-4F41-9D10-DB8FD010FCCB}"/>
              </a:ext>
            </a:extLst>
          </p:cNvPr>
          <p:cNvSpPr>
            <a:spLocks noGrp="1"/>
          </p:cNvSpPr>
          <p:nvPr>
            <p:ph type="ctrTitle"/>
          </p:nvPr>
        </p:nvSpPr>
        <p:spPr/>
        <p:txBody>
          <a:bodyPr/>
          <a:lstStyle/>
          <a:p>
            <a:br>
              <a:rPr lang="en-US" dirty="0"/>
            </a:br>
            <a:r>
              <a:rPr lang="en-US" dirty="0">
                <a:latin typeface="Freestyle Script" panose="030804020302050B0404" pitchFamily="66" charset="0"/>
              </a:rPr>
              <a:t>LA FIN(The End)</a:t>
            </a:r>
          </a:p>
        </p:txBody>
      </p:sp>
      <p:sp>
        <p:nvSpPr>
          <p:cNvPr id="6" name="Slide Number Placeholder 5">
            <a:extLst>
              <a:ext uri="{FF2B5EF4-FFF2-40B4-BE49-F238E27FC236}">
                <a16:creationId xmlns:a16="http://schemas.microsoft.com/office/drawing/2014/main" id="{C72F2D0C-8199-4B96-A3FD-5F20A1F83058}"/>
              </a:ext>
            </a:extLst>
          </p:cNvPr>
          <p:cNvSpPr>
            <a:spLocks noGrp="1"/>
          </p:cNvSpPr>
          <p:nvPr>
            <p:ph type="sldNum" sz="quarter" idx="4294967295"/>
          </p:nvPr>
        </p:nvSpPr>
        <p:spPr>
          <a:xfrm>
            <a:off x="0" y="6356350"/>
            <a:ext cx="1063625" cy="365125"/>
          </a:xfrm>
        </p:spPr>
        <p:txBody>
          <a:bodyPr/>
          <a:lstStyle/>
          <a:p>
            <a:fld id="{ACC9C451-86A5-4877-BC2B-56C7505A3B3C}" type="slidenum">
              <a:rPr lang="en-US" smtClean="0"/>
              <a:pPr/>
              <a:t>18</a:t>
            </a:fld>
            <a:endParaRPr lang="en-US" dirty="0"/>
          </a:p>
        </p:txBody>
      </p:sp>
      <p:pic>
        <p:nvPicPr>
          <p:cNvPr id="3" name="Audio 2">
            <a:hlinkClick r:id="" action="ppaction://media"/>
            <a:extLst>
              <a:ext uri="{FF2B5EF4-FFF2-40B4-BE49-F238E27FC236}">
                <a16:creationId xmlns:a16="http://schemas.microsoft.com/office/drawing/2014/main" id="{BA3A3F06-C7F2-4274-88AC-2D78C7C83E7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55418708"/>
      </p:ext>
    </p:extLst>
  </p:cSld>
  <p:clrMapOvr>
    <a:masterClrMapping/>
  </p:clrMapOvr>
  <mc:AlternateContent xmlns:mc="http://schemas.openxmlformats.org/markup-compatibility/2006" xmlns:p14="http://schemas.microsoft.com/office/powerpoint/2010/main">
    <mc:Choice Requires="p14">
      <p:transition spd="slow" p14:dur="800" advTm="4739">
        <p:circle/>
      </p:transition>
    </mc:Choice>
    <mc:Fallback xmlns="">
      <p:transition spd="slow" advTm="4739">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E94D0-7B9C-43BA-9A12-F56D5322000B}"/>
              </a:ext>
            </a:extLst>
          </p:cNvPr>
          <p:cNvSpPr>
            <a:spLocks noGrp="1"/>
          </p:cNvSpPr>
          <p:nvPr>
            <p:ph type="title"/>
          </p:nvPr>
        </p:nvSpPr>
        <p:spPr>
          <a:xfrm>
            <a:off x="628650" y="365125"/>
            <a:ext cx="7886700" cy="407117"/>
          </a:xfrm>
        </p:spPr>
        <p:txBody>
          <a:bodyPr>
            <a:normAutofit fontScale="90000"/>
          </a:bodyPr>
          <a:lstStyle/>
          <a:p>
            <a:r>
              <a:rPr lang="en-US" dirty="0"/>
              <a:t>References</a:t>
            </a:r>
          </a:p>
        </p:txBody>
      </p:sp>
      <p:sp>
        <p:nvSpPr>
          <p:cNvPr id="3" name="Content Placeholder 2">
            <a:extLst>
              <a:ext uri="{FF2B5EF4-FFF2-40B4-BE49-F238E27FC236}">
                <a16:creationId xmlns:a16="http://schemas.microsoft.com/office/drawing/2014/main" id="{9DFBF7A9-D60D-4BB8-8DDB-3FD6FA0C8AF9}"/>
              </a:ext>
            </a:extLst>
          </p:cNvPr>
          <p:cNvSpPr>
            <a:spLocks noGrp="1"/>
          </p:cNvSpPr>
          <p:nvPr>
            <p:ph idx="1"/>
          </p:nvPr>
        </p:nvSpPr>
        <p:spPr>
          <a:xfrm>
            <a:off x="628650" y="1042834"/>
            <a:ext cx="7886700" cy="4213117"/>
          </a:xfrm>
        </p:spPr>
        <p:txBody>
          <a:bodyPr>
            <a:normAutofit fontScale="70000" lnSpcReduction="20000"/>
          </a:bodyPr>
          <a:lstStyle/>
          <a:p>
            <a:r>
              <a:rPr lang="en-US" sz="2300" dirty="0"/>
              <a:t>France. (2019). Retrieved February 21, 2019, from 	https://www.heritage.org/index/country/france</a:t>
            </a:r>
          </a:p>
          <a:p>
            <a:r>
              <a:rPr lang="en-US" sz="2300" dirty="0"/>
              <a:t>Ayres, C. (n.d.). 17 France healthcare system pros and cons [Web log post]. 	Retrieved February 21, 2019, from </a:t>
            </a:r>
            <a:r>
              <a:rPr lang="en-US" sz="2300" dirty="0">
                <a:hlinkClick r:id="rId4"/>
              </a:rPr>
              <a:t>https://vittana.org/17-france-healthcare-</a:t>
            </a:r>
            <a:r>
              <a:rPr lang="en-US" sz="2300" dirty="0"/>
              <a:t>	system-pros-and-cons</a:t>
            </a:r>
          </a:p>
          <a:p>
            <a:r>
              <a:rPr lang="en-US" sz="2300" dirty="0"/>
              <a:t>World Population Review. “France Population 2019.” Total Population by Country 2018, 	2018, worldpopulationreview.com/countries/france-population/.</a:t>
            </a:r>
          </a:p>
          <a:p>
            <a:r>
              <a:rPr lang="en-US" sz="2300" dirty="0"/>
              <a:t>HME. (2017, September 15). France. Retrieved February 21, 2019, from 	http://www.healthdata.org/france</a:t>
            </a:r>
          </a:p>
          <a:p>
            <a:r>
              <a:rPr lang="en-US" sz="2300" dirty="0"/>
              <a:t>World Health Organization. (2017). Lung Cancers in France. Retrieved from 	https://www.worldlifeexpectancy.com/france-lung-cancers</a:t>
            </a:r>
          </a:p>
          <a:p>
            <a:r>
              <a:rPr lang="en-US" sz="2300" dirty="0"/>
              <a:t>Mayo Clinic. (2018, November 16). Lung cancer. Retrieved February 21, 2019, 	from </a:t>
            </a:r>
            <a:r>
              <a:rPr lang="en-US" sz="2300" dirty="0">
                <a:hlinkClick r:id="rId5"/>
              </a:rPr>
              <a:t>https://www.mayoclinic.org/diseases-conditions/lung-</a:t>
            </a:r>
            <a:r>
              <a:rPr lang="en-US" sz="2300" dirty="0"/>
              <a:t>	cancer/diagnosis-treatment/drc-20374627</a:t>
            </a:r>
          </a:p>
          <a:p>
            <a:r>
              <a:rPr lang="en-US" sz="2300" dirty="0"/>
              <a:t>Stanhope, M., &amp; Lancaster, J. (2016). Public health nursing: Population-centered 	health care in the community (9th ed.). St. Louis, MO: Elsevier.</a:t>
            </a:r>
          </a:p>
          <a:p>
            <a:r>
              <a:rPr lang="en-US" sz="2300" dirty="0"/>
              <a:t>Gentleman, A. (2003, October 27). France's unhealthy statistics. Retrieved from 	https://www.theguardian.com/world/2003/oct/27/worlddispatch.france</a:t>
            </a:r>
          </a:p>
          <a:p>
            <a:endParaRPr lang="en-US" dirty="0"/>
          </a:p>
        </p:txBody>
      </p:sp>
      <p:sp>
        <p:nvSpPr>
          <p:cNvPr id="5" name="Footer Placeholder 4">
            <a:extLst>
              <a:ext uri="{FF2B5EF4-FFF2-40B4-BE49-F238E27FC236}">
                <a16:creationId xmlns:a16="http://schemas.microsoft.com/office/drawing/2014/main" id="{977B34A8-9BFD-4661-AAE4-0472177B4903}"/>
              </a:ext>
            </a:extLst>
          </p:cNvPr>
          <p:cNvSpPr>
            <a:spLocks noGrp="1"/>
          </p:cNvSpPr>
          <p:nvPr>
            <p:ph type="ftr" sz="quarter" idx="11"/>
          </p:nvPr>
        </p:nvSpPr>
        <p:spPr/>
        <p:txBody>
          <a:bodyPr/>
          <a:lstStyle/>
          <a:p>
            <a:r>
              <a:rPr lang="en-US" dirty="0"/>
              <a:t>© Copyright PresentationGo.com – The free PowerPoint library</a:t>
            </a:r>
          </a:p>
        </p:txBody>
      </p:sp>
      <p:sp>
        <p:nvSpPr>
          <p:cNvPr id="6" name="Slide Number Placeholder 5">
            <a:extLst>
              <a:ext uri="{FF2B5EF4-FFF2-40B4-BE49-F238E27FC236}">
                <a16:creationId xmlns:a16="http://schemas.microsoft.com/office/drawing/2014/main" id="{6426382C-E5BF-4785-802C-DB9995E8DD22}"/>
              </a:ext>
            </a:extLst>
          </p:cNvPr>
          <p:cNvSpPr>
            <a:spLocks noGrp="1"/>
          </p:cNvSpPr>
          <p:nvPr>
            <p:ph type="sldNum" sz="quarter" idx="12"/>
          </p:nvPr>
        </p:nvSpPr>
        <p:spPr/>
        <p:txBody>
          <a:bodyPr/>
          <a:lstStyle/>
          <a:p>
            <a:fld id="{ACC9C451-86A5-4877-BC2B-56C7505A3B3C}" type="slidenum">
              <a:rPr lang="en-US" smtClean="0"/>
              <a:pPr/>
              <a:t>19</a:t>
            </a:fld>
            <a:endParaRPr lang="en-US" dirty="0"/>
          </a:p>
        </p:txBody>
      </p:sp>
      <p:pic>
        <p:nvPicPr>
          <p:cNvPr id="7" name="Audio 6">
            <a:hlinkClick r:id="" action="ppaction://media"/>
            <a:extLst>
              <a:ext uri="{FF2B5EF4-FFF2-40B4-BE49-F238E27FC236}">
                <a16:creationId xmlns:a16="http://schemas.microsoft.com/office/drawing/2014/main" id="{6C75E854-35B0-452A-ADB5-7E07F11032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5864995"/>
      </p:ext>
    </p:extLst>
  </p:cSld>
  <p:clrMapOvr>
    <a:masterClrMapping/>
  </p:clrMapOvr>
  <p:transition spd="med" advTm="7227">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37374"/>
          </a:xfrm>
        </p:spPr>
        <p:txBody>
          <a:bodyPr>
            <a:normAutofit fontScale="90000"/>
          </a:bodyPr>
          <a:lstStyle/>
          <a:p>
            <a:r>
              <a:rPr lang="en-US" dirty="0" err="1"/>
              <a:t>Faits</a:t>
            </a:r>
            <a:r>
              <a:rPr lang="en-US" dirty="0"/>
              <a:t> sur la France</a:t>
            </a:r>
            <a:br>
              <a:rPr lang="en-US" dirty="0"/>
            </a:br>
            <a:r>
              <a:rPr lang="en-US" sz="1800" i="1" dirty="0"/>
              <a:t>Facts about France</a:t>
            </a:r>
          </a:p>
        </p:txBody>
      </p:sp>
      <p:sp>
        <p:nvSpPr>
          <p:cNvPr id="3" name="Content Placeholder 2"/>
          <p:cNvSpPr>
            <a:spLocks noGrp="1"/>
          </p:cNvSpPr>
          <p:nvPr>
            <p:ph idx="1"/>
          </p:nvPr>
        </p:nvSpPr>
        <p:spPr>
          <a:xfrm>
            <a:off x="628650" y="1202500"/>
            <a:ext cx="7886700" cy="4974463"/>
          </a:xfrm>
        </p:spPr>
        <p:txBody>
          <a:bodyPr>
            <a:normAutofit/>
          </a:bodyPr>
          <a:lstStyle/>
          <a:p>
            <a:pPr lvl="0"/>
            <a:r>
              <a:rPr lang="en-US" dirty="0"/>
              <a:t>Officially known as the French Republic	</a:t>
            </a:r>
          </a:p>
          <a:p>
            <a:pPr lvl="1"/>
            <a:r>
              <a:rPr lang="en-US" dirty="0"/>
              <a:t>Population 67.12 Million (2017)</a:t>
            </a:r>
          </a:p>
          <a:p>
            <a:pPr lvl="0"/>
            <a:r>
              <a:rPr lang="en-US" dirty="0"/>
              <a:t>Located in Western Europe </a:t>
            </a:r>
          </a:p>
          <a:p>
            <a:pPr lvl="1"/>
            <a:r>
              <a:rPr lang="en-US" dirty="0"/>
              <a:t>Border Countries: Andorra, Belgium, Germany, Italy, Luxembourg, Monaco, Spain, &amp; Switzerland</a:t>
            </a:r>
          </a:p>
          <a:p>
            <a:pPr lvl="0"/>
            <a:r>
              <a:rPr lang="en-US" dirty="0"/>
              <a:t>Capitol: Paris aka- The City of Love</a:t>
            </a:r>
          </a:p>
          <a:p>
            <a:pPr lvl="0"/>
            <a:r>
              <a:rPr lang="en-US" dirty="0"/>
              <a:t>National Symbols: Gallic rooster  fleur-de-lis</a:t>
            </a:r>
          </a:p>
          <a:p>
            <a:pPr marL="0" lvl="0" indent="0">
              <a:buNone/>
            </a:pPr>
            <a:endParaRPr lang="en-US" dirty="0"/>
          </a:p>
          <a:p>
            <a:pPr lvl="8"/>
            <a:endParaRPr lang="en-US" dirty="0"/>
          </a:p>
        </p:txBody>
      </p:sp>
      <p:sp>
        <p:nvSpPr>
          <p:cNvPr id="5" name="Footer Placeholder 4"/>
          <p:cNvSpPr>
            <a:spLocks noGrp="1"/>
          </p:cNvSpPr>
          <p:nvPr>
            <p:ph type="ftr" sz="quarter" idx="11"/>
          </p:nvPr>
        </p:nvSpPr>
        <p:spPr/>
        <p:txBody>
          <a:bodyPr/>
          <a:lstStyle/>
          <a:p>
            <a:r>
              <a:rPr lang="en-US" dirty="0"/>
              <a:t>(The Fact File, 2018)</a:t>
            </a:r>
          </a:p>
        </p:txBody>
      </p:sp>
      <p:sp>
        <p:nvSpPr>
          <p:cNvPr id="6" name="Slide Number Placeholder 5"/>
          <p:cNvSpPr>
            <a:spLocks noGrp="1"/>
          </p:cNvSpPr>
          <p:nvPr>
            <p:ph type="sldNum" sz="quarter" idx="12"/>
          </p:nvPr>
        </p:nvSpPr>
        <p:spPr/>
        <p:txBody>
          <a:bodyPr/>
          <a:lstStyle/>
          <a:p>
            <a:fld id="{ACC9C451-86A5-4877-BC2B-56C7505A3B3C}" type="slidenum">
              <a:rPr lang="en-US" smtClean="0"/>
              <a:pPr/>
              <a:t>2</a:t>
            </a:fld>
            <a:endParaRPr lang="en-US" dirty="0"/>
          </a:p>
        </p:txBody>
      </p:sp>
      <p:pic>
        <p:nvPicPr>
          <p:cNvPr id="8" name="Picture 7" descr="A picture containing clipart&#10;&#10;Description generated with high confidence">
            <a:extLst>
              <a:ext uri="{FF2B5EF4-FFF2-40B4-BE49-F238E27FC236}">
                <a16:creationId xmlns:a16="http://schemas.microsoft.com/office/drawing/2014/main" id="{5C2F60EF-4A87-4254-BE5C-36DBC1C060F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260932" y="365126"/>
            <a:ext cx="911915" cy="837374"/>
          </a:xfrm>
          <a:prstGeom prst="rect">
            <a:avLst/>
          </a:prstGeom>
        </p:spPr>
      </p:pic>
      <p:pic>
        <p:nvPicPr>
          <p:cNvPr id="10" name="Picture 9">
            <a:extLst>
              <a:ext uri="{FF2B5EF4-FFF2-40B4-BE49-F238E27FC236}">
                <a16:creationId xmlns:a16="http://schemas.microsoft.com/office/drawing/2014/main" id="{33D52D72-F4B2-4DF9-A6E9-0B82094BEEFF}"/>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6330080" y="4407456"/>
            <a:ext cx="2095500" cy="1400175"/>
          </a:xfrm>
          <a:prstGeom prst="rect">
            <a:avLst/>
          </a:prstGeom>
        </p:spPr>
      </p:pic>
      <p:sp>
        <p:nvSpPr>
          <p:cNvPr id="11" name="TextBox 10">
            <a:extLst>
              <a:ext uri="{FF2B5EF4-FFF2-40B4-BE49-F238E27FC236}">
                <a16:creationId xmlns:a16="http://schemas.microsoft.com/office/drawing/2014/main" id="{3281C463-4145-45A0-B941-46F06AF62BBD}"/>
              </a:ext>
            </a:extLst>
          </p:cNvPr>
          <p:cNvSpPr txBox="1"/>
          <p:nvPr/>
        </p:nvSpPr>
        <p:spPr>
          <a:xfrm>
            <a:off x="6330080" y="5807631"/>
            <a:ext cx="2095500" cy="369332"/>
          </a:xfrm>
          <a:prstGeom prst="rect">
            <a:avLst/>
          </a:prstGeom>
          <a:noFill/>
        </p:spPr>
        <p:txBody>
          <a:bodyPr wrap="square" rtlCol="0">
            <a:spAutoFit/>
          </a:bodyPr>
          <a:lstStyle/>
          <a:p>
            <a:r>
              <a:rPr lang="en-US" sz="900" dirty="0">
                <a:hlinkClick r:id="rId8" tooltip="https://fr.wikipedia.org/wiki/Rattachisme"/>
              </a:rPr>
              <a:t>This Photo</a:t>
            </a:r>
            <a:r>
              <a:rPr lang="en-US" sz="900" dirty="0"/>
              <a:t> by Unknown Author is licensed under </a:t>
            </a:r>
            <a:r>
              <a:rPr lang="en-US" sz="900" dirty="0">
                <a:hlinkClick r:id="rId9" tooltip="https://creativecommons.org/licenses/by-sa/3.0/"/>
              </a:rPr>
              <a:t>CC BY-SA</a:t>
            </a:r>
            <a:endParaRPr lang="en-US" sz="900" dirty="0"/>
          </a:p>
        </p:txBody>
      </p:sp>
      <p:pic>
        <p:nvPicPr>
          <p:cNvPr id="17" name="Audio 16">
            <a:hlinkClick r:id="" action="ppaction://media"/>
            <a:extLst>
              <a:ext uri="{FF2B5EF4-FFF2-40B4-BE49-F238E27FC236}">
                <a16:creationId xmlns:a16="http://schemas.microsoft.com/office/drawing/2014/main" id="{0EC4B3B7-BFD9-4550-A38B-77EF610E8FA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03133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70562">
        <p159:morph option="byObject"/>
      </p:transition>
    </mc:Choice>
    <mc:Fallback xmlns="">
      <p:transition spd="slow" advTm="705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1F286-8CD3-453B-930A-FDA18E738B8F}"/>
              </a:ext>
            </a:extLst>
          </p:cNvPr>
          <p:cNvSpPr>
            <a:spLocks noGrp="1"/>
          </p:cNvSpPr>
          <p:nvPr>
            <p:ph type="title"/>
          </p:nvPr>
        </p:nvSpPr>
        <p:spPr/>
        <p:txBody>
          <a:bodyPr/>
          <a:lstStyle/>
          <a:p>
            <a:r>
              <a:rPr lang="en-US" dirty="0"/>
              <a:t>References Continued</a:t>
            </a:r>
          </a:p>
        </p:txBody>
      </p:sp>
      <p:sp>
        <p:nvSpPr>
          <p:cNvPr id="3" name="Content Placeholder 2">
            <a:extLst>
              <a:ext uri="{FF2B5EF4-FFF2-40B4-BE49-F238E27FC236}">
                <a16:creationId xmlns:a16="http://schemas.microsoft.com/office/drawing/2014/main" id="{A842E702-42D0-4394-9143-62C13591466E}"/>
              </a:ext>
            </a:extLst>
          </p:cNvPr>
          <p:cNvSpPr>
            <a:spLocks noGrp="1"/>
          </p:cNvSpPr>
          <p:nvPr>
            <p:ph idx="1"/>
          </p:nvPr>
        </p:nvSpPr>
        <p:spPr>
          <a:xfrm>
            <a:off x="628650" y="1529992"/>
            <a:ext cx="7886700" cy="3430315"/>
          </a:xfrm>
        </p:spPr>
        <p:txBody>
          <a:bodyPr>
            <a:normAutofit fontScale="85000" lnSpcReduction="20000"/>
          </a:bodyPr>
          <a:lstStyle/>
          <a:p>
            <a:r>
              <a:rPr lang="en-US" sz="2400" dirty="0"/>
              <a:t>The Fact File. (2018, September 21). France Facts: 97 Interesting Facts 	About France. Retrieved February 21, 2019, from 	</a:t>
            </a:r>
            <a:r>
              <a:rPr lang="en-US" sz="2400" dirty="0">
                <a:hlinkClick r:id="rId4"/>
              </a:rPr>
              <a:t>https://thefactfile.org/france-</a:t>
            </a:r>
            <a:r>
              <a:rPr lang="en-US" sz="2400" dirty="0"/>
              <a:t>facts/</a:t>
            </a:r>
          </a:p>
          <a:p>
            <a:r>
              <a:rPr lang="en-US" sz="2400" dirty="0"/>
              <a:t>Bisson, T., Bernard, F., Popkin, J. D., Shennan, J., Flower, J. E., &amp; Woloch, 	I. (2019, February 20). France. Retrieved February 21, 2019, from 	https://www.britannica.com/place/France</a:t>
            </a:r>
          </a:p>
          <a:p>
            <a:r>
              <a:rPr lang="en-US" sz="2400" dirty="0"/>
              <a:t>The Local. (2018, January 16). What you need to know about the French 	population in 2018. Retrieved February 21, 2019, from 	</a:t>
            </a:r>
            <a:r>
              <a:rPr lang="en-US" sz="2400" dirty="0">
                <a:hlinkClick r:id="rId5"/>
              </a:rPr>
              <a:t>https://www.thelocal.fr/20180116/what-you-need-to-know-</a:t>
            </a:r>
            <a:r>
              <a:rPr lang="en-US" sz="2400" dirty="0"/>
              <a:t>	about-frances-population-in-2018</a:t>
            </a:r>
          </a:p>
          <a:p>
            <a:r>
              <a:rPr lang="en-US" sz="2400" dirty="0"/>
              <a:t>Expatica. (2019). A guide to French education. Retrieved February 21, 	2019, from </a:t>
            </a:r>
            <a:r>
              <a:rPr lang="en-US" sz="2400" dirty="0">
                <a:hlinkClick r:id="rId6"/>
              </a:rPr>
              <a:t>https://www.expatica.com/fr/education/children-</a:t>
            </a:r>
            <a:r>
              <a:rPr lang="en-US" sz="2400" dirty="0"/>
              <a:t>	education/a-guide-to-french-education-101147/</a:t>
            </a:r>
          </a:p>
          <a:p>
            <a:endParaRPr lang="en-US" dirty="0"/>
          </a:p>
        </p:txBody>
      </p:sp>
      <p:sp>
        <p:nvSpPr>
          <p:cNvPr id="6" name="Slide Number Placeholder 5">
            <a:extLst>
              <a:ext uri="{FF2B5EF4-FFF2-40B4-BE49-F238E27FC236}">
                <a16:creationId xmlns:a16="http://schemas.microsoft.com/office/drawing/2014/main" id="{74A0FB1B-8DA9-4C2E-AEB8-7240CE0A8A06}"/>
              </a:ext>
            </a:extLst>
          </p:cNvPr>
          <p:cNvSpPr>
            <a:spLocks noGrp="1"/>
          </p:cNvSpPr>
          <p:nvPr>
            <p:ph type="sldNum" sz="quarter" idx="12"/>
          </p:nvPr>
        </p:nvSpPr>
        <p:spPr/>
        <p:txBody>
          <a:bodyPr/>
          <a:lstStyle/>
          <a:p>
            <a:fld id="{ACC9C451-86A5-4877-BC2B-56C7505A3B3C}" type="slidenum">
              <a:rPr lang="en-US" smtClean="0"/>
              <a:pPr/>
              <a:t>20</a:t>
            </a:fld>
            <a:endParaRPr lang="en-US" dirty="0"/>
          </a:p>
        </p:txBody>
      </p:sp>
      <p:pic>
        <p:nvPicPr>
          <p:cNvPr id="5" name="Audio 4">
            <a:hlinkClick r:id="" action="ppaction://media"/>
            <a:extLst>
              <a:ext uri="{FF2B5EF4-FFF2-40B4-BE49-F238E27FC236}">
                <a16:creationId xmlns:a16="http://schemas.microsoft.com/office/drawing/2014/main" id="{2336C594-51BB-4742-8AFC-250CD543925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94388271"/>
      </p:ext>
    </p:extLst>
  </p:cSld>
  <p:clrMapOvr>
    <a:masterClrMapping/>
  </p:clrMapOvr>
  <mc:AlternateContent xmlns:mc="http://schemas.openxmlformats.org/markup-compatibility/2006" xmlns:p14="http://schemas.microsoft.com/office/powerpoint/2010/main">
    <mc:Choice Requires="p14">
      <p:transition spd="slow" p14:dur="1500" advTm="5799">
        <p:split orient="vert"/>
      </p:transition>
    </mc:Choice>
    <mc:Fallback xmlns="">
      <p:transition spd="slow" advTm="5799">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fr-FR" sz="4000" dirty="0"/>
              <a:t>Gouvernement de la République Française</a:t>
            </a:r>
            <a:br>
              <a:rPr lang="fr-FR" sz="4000" dirty="0"/>
            </a:br>
            <a:r>
              <a:rPr lang="fr-FR" sz="1800" i="1" dirty="0"/>
              <a:t>The Government of the French Republic</a:t>
            </a:r>
            <a:endParaRPr lang="en-US" sz="1800" i="1" dirty="0"/>
          </a:p>
        </p:txBody>
      </p:sp>
      <p:sp>
        <p:nvSpPr>
          <p:cNvPr id="5" name="Content Placeholder 4"/>
          <p:cNvSpPr>
            <a:spLocks noGrp="1"/>
          </p:cNvSpPr>
          <p:nvPr>
            <p:ph idx="1"/>
          </p:nvPr>
        </p:nvSpPr>
        <p:spPr>
          <a:xfrm>
            <a:off x="100209" y="1690689"/>
            <a:ext cx="8780744" cy="3746726"/>
          </a:xfrm>
        </p:spPr>
        <p:txBody>
          <a:bodyPr>
            <a:normAutofit/>
          </a:bodyPr>
          <a:lstStyle/>
          <a:p>
            <a:pPr lvl="0"/>
            <a:r>
              <a:rPr lang="en-US" dirty="0"/>
              <a:t>Executive, Legislative, Judicial Branches</a:t>
            </a:r>
          </a:p>
          <a:p>
            <a:pPr lvl="1"/>
            <a:r>
              <a:rPr lang="en-US" dirty="0"/>
              <a:t>Unitary semi-presidential representative democratic republic</a:t>
            </a:r>
          </a:p>
          <a:p>
            <a:pPr lvl="1"/>
            <a:r>
              <a:rPr lang="en-US" dirty="0"/>
              <a:t>The Executive Branch-”</a:t>
            </a:r>
            <a:r>
              <a:rPr lang="en-US" i="1" dirty="0"/>
              <a:t>The Government</a:t>
            </a:r>
            <a:r>
              <a:rPr lang="en-US" dirty="0"/>
              <a:t>”</a:t>
            </a:r>
          </a:p>
          <a:p>
            <a:pPr lvl="2"/>
            <a:r>
              <a:rPr lang="en-US" dirty="0"/>
              <a:t>President: Emmanuel Macron </a:t>
            </a:r>
          </a:p>
          <a:p>
            <a:pPr lvl="2"/>
            <a:r>
              <a:rPr lang="en-US" dirty="0"/>
              <a:t> Prime Minister: Édouard Philippe</a:t>
            </a:r>
          </a:p>
          <a:p>
            <a:pPr lvl="2"/>
            <a:r>
              <a:rPr lang="en-US" dirty="0"/>
              <a:t>The Council of Ministers</a:t>
            </a:r>
          </a:p>
          <a:p>
            <a:pPr lvl="1"/>
            <a:r>
              <a:rPr lang="en-US" dirty="0"/>
              <a:t>Legislative Branch</a:t>
            </a:r>
          </a:p>
          <a:p>
            <a:pPr lvl="2"/>
            <a:r>
              <a:rPr lang="en-US" dirty="0"/>
              <a:t>French Parliament consists of the National Assembly &amp; Senate</a:t>
            </a:r>
          </a:p>
          <a:p>
            <a:pPr lvl="1"/>
            <a:r>
              <a:rPr lang="en-US" dirty="0"/>
              <a:t>The Judicial Branch</a:t>
            </a:r>
          </a:p>
          <a:p>
            <a:pPr lvl="1"/>
            <a:endParaRPr lang="en-US" dirty="0"/>
          </a:p>
          <a:p>
            <a:pPr marL="0" indent="0">
              <a:buNone/>
            </a:pPr>
            <a:endParaRPr lang="en-US" dirty="0"/>
          </a:p>
        </p:txBody>
      </p:sp>
      <p:sp>
        <p:nvSpPr>
          <p:cNvPr id="7" name="Footer Placeholder 6"/>
          <p:cNvSpPr>
            <a:spLocks noGrp="1"/>
          </p:cNvSpPr>
          <p:nvPr>
            <p:ph type="ftr" sz="quarter" idx="11"/>
          </p:nvPr>
        </p:nvSpPr>
        <p:spPr/>
        <p:txBody>
          <a:bodyPr/>
          <a:lstStyle/>
          <a:p>
            <a:r>
              <a:rPr lang="en-US" dirty="0"/>
              <a:t>(Bisson, et al., 2019)</a:t>
            </a:r>
          </a:p>
        </p:txBody>
      </p:sp>
      <p:sp>
        <p:nvSpPr>
          <p:cNvPr id="8" name="Slide Number Placeholder 7"/>
          <p:cNvSpPr>
            <a:spLocks noGrp="1"/>
          </p:cNvSpPr>
          <p:nvPr>
            <p:ph type="sldNum" sz="quarter" idx="12"/>
          </p:nvPr>
        </p:nvSpPr>
        <p:spPr/>
        <p:txBody>
          <a:bodyPr/>
          <a:lstStyle/>
          <a:p>
            <a:fld id="{ACC9C451-86A5-4877-BC2B-56C7505A3B3C}" type="slidenum">
              <a:rPr lang="en-US" smtClean="0"/>
              <a:pPr/>
              <a:t>3</a:t>
            </a:fld>
            <a:endParaRPr lang="en-US" dirty="0"/>
          </a:p>
        </p:txBody>
      </p:sp>
      <p:pic>
        <p:nvPicPr>
          <p:cNvPr id="22" name="Audio 21">
            <a:hlinkClick r:id="" action="ppaction://media"/>
            <a:extLst>
              <a:ext uri="{FF2B5EF4-FFF2-40B4-BE49-F238E27FC236}">
                <a16:creationId xmlns:a16="http://schemas.microsoft.com/office/drawing/2014/main" id="{BFDB8368-3624-4DAA-9BCD-E9931F0F9C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61836059"/>
      </p:ext>
    </p:extLst>
  </p:cSld>
  <p:clrMapOvr>
    <a:masterClrMapping/>
  </p:clrMapOvr>
  <p:transition spd="slow" advTm="10208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Affiliations Religieuses </a:t>
            </a:r>
            <a:r>
              <a:rPr lang="en-US" dirty="0" err="1"/>
              <a:t>Françaises</a:t>
            </a:r>
            <a:br>
              <a:rPr lang="en-US" dirty="0"/>
            </a:br>
            <a:r>
              <a:rPr lang="en-US" sz="1400" dirty="0"/>
              <a:t>French Religious Affiliations</a:t>
            </a:r>
          </a:p>
        </p:txBody>
      </p:sp>
      <p:pic>
        <p:nvPicPr>
          <p:cNvPr id="2" name="Content Placeholder 1">
            <a:extLst>
              <a:ext uri="{FF2B5EF4-FFF2-40B4-BE49-F238E27FC236}">
                <a16:creationId xmlns:a16="http://schemas.microsoft.com/office/drawing/2014/main" id="{AF987433-0BDE-4D26-A855-5D23A0B76309}"/>
              </a:ext>
            </a:extLst>
          </p:cNvPr>
          <p:cNvPicPr>
            <a:picLocks noGrp="1" noChangeAspect="1"/>
          </p:cNvPicPr>
          <p:nvPr>
            <p:ph idx="1"/>
          </p:nvPr>
        </p:nvPicPr>
        <p:blipFill>
          <a:blip r:embed="rId6"/>
          <a:stretch>
            <a:fillRect/>
          </a:stretch>
        </p:blipFill>
        <p:spPr>
          <a:xfrm>
            <a:off x="628650" y="1465545"/>
            <a:ext cx="7648705" cy="3607496"/>
          </a:xfrm>
          <a:prstGeom prst="rect">
            <a:avLst/>
          </a:prstGeom>
        </p:spPr>
      </p:pic>
      <p:sp>
        <p:nvSpPr>
          <p:cNvPr id="8" name="Slide Number Placeholder 7"/>
          <p:cNvSpPr>
            <a:spLocks noGrp="1"/>
          </p:cNvSpPr>
          <p:nvPr>
            <p:ph type="sldNum" sz="quarter" idx="12"/>
          </p:nvPr>
        </p:nvSpPr>
        <p:spPr/>
        <p:txBody>
          <a:bodyPr/>
          <a:lstStyle/>
          <a:p>
            <a:fld id="{ACC9C451-86A5-4877-BC2B-56C7505A3B3C}" type="slidenum">
              <a:rPr lang="en-US" smtClean="0"/>
              <a:pPr/>
              <a:t>4</a:t>
            </a:fld>
            <a:endParaRPr lang="en-US" dirty="0"/>
          </a:p>
        </p:txBody>
      </p:sp>
      <p:pic>
        <p:nvPicPr>
          <p:cNvPr id="10" name="Audio 9">
            <a:hlinkClick r:id="" action="ppaction://media"/>
            <a:extLst>
              <a:ext uri="{FF2B5EF4-FFF2-40B4-BE49-F238E27FC236}">
                <a16:creationId xmlns:a16="http://schemas.microsoft.com/office/drawing/2014/main" id="{0BDFF546-7F0A-4949-B101-B1AAAF414D1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40397688"/>
      </p:ext>
    </p:extLst>
  </p:cSld>
  <p:clrMapOvr>
    <a:masterClrMapping/>
  </p:clrMapOvr>
  <mc:AlternateContent xmlns:mc="http://schemas.openxmlformats.org/markup-compatibility/2006" xmlns:p14="http://schemas.microsoft.com/office/powerpoint/2010/main">
    <mc:Choice Requires="p14">
      <p:transition spd="slow" p14:dur="2000" advTm="21146">
        <p14:prism isContent="1"/>
      </p:transition>
    </mc:Choice>
    <mc:Fallback xmlns="">
      <p:transition spd="slow" advTm="211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1"/>
            <a:ext cx="7886700" cy="926925"/>
          </a:xfrm>
        </p:spPr>
        <p:txBody>
          <a:bodyPr>
            <a:normAutofit fontScale="90000"/>
          </a:bodyPr>
          <a:lstStyle/>
          <a:p>
            <a:br>
              <a:rPr lang="fr-FR" sz="4000" dirty="0"/>
            </a:br>
            <a:r>
              <a:rPr lang="fr-FR" sz="4000" dirty="0"/>
              <a:t>Diversité Ethnique de la France</a:t>
            </a:r>
            <a:br>
              <a:rPr lang="fr-FR" sz="4000" dirty="0"/>
            </a:br>
            <a:r>
              <a:rPr lang="fr-FR" sz="1600" i="1" dirty="0"/>
              <a:t>French Ethnic Diversity</a:t>
            </a:r>
            <a:endParaRPr lang="en-US" sz="1600" i="1" dirty="0"/>
          </a:p>
        </p:txBody>
      </p:sp>
      <p:pic>
        <p:nvPicPr>
          <p:cNvPr id="3" name="Content Placeholder 2">
            <a:extLst>
              <a:ext uri="{FF2B5EF4-FFF2-40B4-BE49-F238E27FC236}">
                <a16:creationId xmlns:a16="http://schemas.microsoft.com/office/drawing/2014/main" id="{4EFC1751-00D9-4CCE-ABDC-F55034DCCC80}"/>
              </a:ext>
            </a:extLst>
          </p:cNvPr>
          <p:cNvPicPr>
            <a:picLocks noGrp="1" noChangeAspect="1"/>
          </p:cNvPicPr>
          <p:nvPr>
            <p:ph idx="1"/>
          </p:nvPr>
        </p:nvPicPr>
        <p:blipFill>
          <a:blip r:embed="rId6"/>
          <a:stretch>
            <a:fillRect/>
          </a:stretch>
        </p:blipFill>
        <p:spPr>
          <a:xfrm>
            <a:off x="237995" y="1153167"/>
            <a:ext cx="8392437" cy="4007557"/>
          </a:xfrm>
          <a:prstGeom prst="rect">
            <a:avLst/>
          </a:prstGeom>
        </p:spPr>
      </p:pic>
      <p:sp>
        <p:nvSpPr>
          <p:cNvPr id="8" name="Slide Number Placeholder 7"/>
          <p:cNvSpPr>
            <a:spLocks noGrp="1"/>
          </p:cNvSpPr>
          <p:nvPr>
            <p:ph type="sldNum" sz="quarter" idx="12"/>
          </p:nvPr>
        </p:nvSpPr>
        <p:spPr/>
        <p:txBody>
          <a:bodyPr/>
          <a:lstStyle/>
          <a:p>
            <a:fld id="{ACC9C451-86A5-4877-BC2B-56C7505A3B3C}" type="slidenum">
              <a:rPr lang="en-US" smtClean="0"/>
              <a:pPr/>
              <a:t>5</a:t>
            </a:fld>
            <a:endParaRPr lang="en-US" dirty="0"/>
          </a:p>
        </p:txBody>
      </p:sp>
      <p:pic>
        <p:nvPicPr>
          <p:cNvPr id="7" name="Audio 6">
            <a:hlinkClick r:id="" action="ppaction://media"/>
            <a:extLst>
              <a:ext uri="{FF2B5EF4-FFF2-40B4-BE49-F238E27FC236}">
                <a16:creationId xmlns:a16="http://schemas.microsoft.com/office/drawing/2014/main" id="{C32FDE13-B529-4EDB-B2DD-B98110F86D2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98078712"/>
      </p:ext>
    </p:extLst>
  </p:cSld>
  <p:clrMapOvr>
    <a:masterClrMapping/>
  </p:clrMapOvr>
  <mc:AlternateContent xmlns:mc="http://schemas.openxmlformats.org/markup-compatibility/2006" xmlns:p14="http://schemas.microsoft.com/office/powerpoint/2010/main">
    <mc:Choice Requires="p14">
      <p:transition spd="slow" p14:dur="3400" advTm="54524">
        <p14:reveal/>
      </p:transition>
    </mc:Choice>
    <mc:Fallback xmlns="">
      <p:transition spd="slow" advTm="545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C18AC-686E-4A99-B90E-711F3909468F}"/>
              </a:ext>
            </a:extLst>
          </p:cNvPr>
          <p:cNvSpPr>
            <a:spLocks noGrp="1"/>
          </p:cNvSpPr>
          <p:nvPr>
            <p:ph type="title"/>
          </p:nvPr>
        </p:nvSpPr>
        <p:spPr/>
        <p:txBody>
          <a:bodyPr/>
          <a:lstStyle/>
          <a:p>
            <a:r>
              <a:rPr lang="en-US" dirty="0"/>
              <a:t>La Démographie Française</a:t>
            </a:r>
            <a:br>
              <a:rPr lang="en-US" dirty="0"/>
            </a:br>
            <a:r>
              <a:rPr lang="en-US" sz="1600" i="1" dirty="0"/>
              <a:t>French Demographics</a:t>
            </a:r>
          </a:p>
        </p:txBody>
      </p:sp>
      <p:sp>
        <p:nvSpPr>
          <p:cNvPr id="3" name="Content Placeholder 2">
            <a:extLst>
              <a:ext uri="{FF2B5EF4-FFF2-40B4-BE49-F238E27FC236}">
                <a16:creationId xmlns:a16="http://schemas.microsoft.com/office/drawing/2014/main" id="{8A471942-45CB-4A82-99DC-2649E9D2AA84}"/>
              </a:ext>
            </a:extLst>
          </p:cNvPr>
          <p:cNvSpPr>
            <a:spLocks noGrp="1"/>
          </p:cNvSpPr>
          <p:nvPr>
            <p:ph idx="1"/>
          </p:nvPr>
        </p:nvSpPr>
        <p:spPr>
          <a:xfrm>
            <a:off x="628650" y="1436914"/>
            <a:ext cx="7886700" cy="4740049"/>
          </a:xfrm>
        </p:spPr>
        <p:txBody>
          <a:bodyPr/>
          <a:lstStyle/>
          <a:p>
            <a:r>
              <a:rPr lang="en-US" dirty="0"/>
              <a:t>Population in 2019: 65.48 million</a:t>
            </a:r>
          </a:p>
          <a:p>
            <a:pPr lvl="1"/>
            <a:r>
              <a:rPr lang="en-US" dirty="0"/>
              <a:t>49.20% Males	</a:t>
            </a:r>
          </a:p>
          <a:p>
            <a:pPr lvl="1"/>
            <a:r>
              <a:rPr lang="en-US" dirty="0"/>
              <a:t>50.80% Females</a:t>
            </a:r>
          </a:p>
          <a:p>
            <a:pPr lvl="1"/>
            <a:r>
              <a:rPr lang="en-US" dirty="0"/>
              <a:t>Life expectancy is 81.9 years</a:t>
            </a:r>
          </a:p>
          <a:p>
            <a:pPr lvl="2"/>
            <a:r>
              <a:rPr lang="en-US" dirty="0"/>
              <a:t>Males- 78.8 </a:t>
            </a:r>
          </a:p>
          <a:p>
            <a:pPr lvl="2"/>
            <a:r>
              <a:rPr lang="en-US" dirty="0"/>
              <a:t>Females- 85.2</a:t>
            </a:r>
          </a:p>
          <a:p>
            <a:r>
              <a:rPr lang="en-US" dirty="0"/>
              <a:t>Percentage Population growth per year of 0.3%  </a:t>
            </a:r>
          </a:p>
          <a:p>
            <a:pPr lvl="1"/>
            <a:r>
              <a:rPr lang="en-US" dirty="0"/>
              <a:t>Net migrations per day: 219</a:t>
            </a:r>
          </a:p>
          <a:p>
            <a:r>
              <a:rPr lang="en-US" dirty="0"/>
              <a:t>Population Rank: 20</a:t>
            </a:r>
          </a:p>
          <a:p>
            <a:pPr marL="0" indent="0">
              <a:buNone/>
            </a:pPr>
            <a:endParaRPr lang="en-US" dirty="0"/>
          </a:p>
          <a:p>
            <a:endParaRPr lang="en-US" dirty="0"/>
          </a:p>
        </p:txBody>
      </p:sp>
      <p:sp>
        <p:nvSpPr>
          <p:cNvPr id="4" name="Date Placeholder 3">
            <a:extLst>
              <a:ext uri="{FF2B5EF4-FFF2-40B4-BE49-F238E27FC236}">
                <a16:creationId xmlns:a16="http://schemas.microsoft.com/office/drawing/2014/main" id="{96CD51B7-367A-48F2-B3F4-F13712264CA0}"/>
              </a:ext>
            </a:extLst>
          </p:cNvPr>
          <p:cNvSpPr>
            <a:spLocks noGrp="1"/>
          </p:cNvSpPr>
          <p:nvPr>
            <p:ph type="dt" sz="half" idx="10"/>
          </p:nvPr>
        </p:nvSpPr>
        <p:spPr>
          <a:xfrm>
            <a:off x="5878286" y="6084094"/>
            <a:ext cx="2637064" cy="272256"/>
          </a:xfrm>
        </p:spPr>
        <p:txBody>
          <a:bodyPr/>
          <a:lstStyle/>
          <a:p>
            <a:r>
              <a:rPr lang="en-US" dirty="0">
                <a:solidFill>
                  <a:schemeClr val="tx1"/>
                </a:solidFill>
              </a:rPr>
              <a:t>(World Population Review 2018 Figure: France population density )</a:t>
            </a:r>
          </a:p>
        </p:txBody>
      </p:sp>
      <p:sp>
        <p:nvSpPr>
          <p:cNvPr id="5" name="Footer Placeholder 4">
            <a:extLst>
              <a:ext uri="{FF2B5EF4-FFF2-40B4-BE49-F238E27FC236}">
                <a16:creationId xmlns:a16="http://schemas.microsoft.com/office/drawing/2014/main" id="{BF525C66-EC50-4732-A6F0-3AF92098E266}"/>
              </a:ext>
            </a:extLst>
          </p:cNvPr>
          <p:cNvSpPr>
            <a:spLocks noGrp="1"/>
          </p:cNvSpPr>
          <p:nvPr>
            <p:ph type="ftr" sz="quarter" idx="11"/>
          </p:nvPr>
        </p:nvSpPr>
        <p:spPr/>
        <p:txBody>
          <a:bodyPr/>
          <a:lstStyle/>
          <a:p>
            <a:r>
              <a:rPr lang="en-US" dirty="0"/>
              <a:t>(World Population Review 2018)</a:t>
            </a:r>
          </a:p>
        </p:txBody>
      </p:sp>
      <p:sp>
        <p:nvSpPr>
          <p:cNvPr id="6" name="Slide Number Placeholder 5">
            <a:extLst>
              <a:ext uri="{FF2B5EF4-FFF2-40B4-BE49-F238E27FC236}">
                <a16:creationId xmlns:a16="http://schemas.microsoft.com/office/drawing/2014/main" id="{81DDE6AE-9651-42BA-A2D0-32F833AC0680}"/>
              </a:ext>
            </a:extLst>
          </p:cNvPr>
          <p:cNvSpPr>
            <a:spLocks noGrp="1"/>
          </p:cNvSpPr>
          <p:nvPr>
            <p:ph type="sldNum" sz="quarter" idx="12"/>
          </p:nvPr>
        </p:nvSpPr>
        <p:spPr/>
        <p:txBody>
          <a:bodyPr/>
          <a:lstStyle/>
          <a:p>
            <a:fld id="{ACC9C451-86A5-4877-BC2B-56C7505A3B3C}" type="slidenum">
              <a:rPr lang="en-US" smtClean="0"/>
              <a:pPr/>
              <a:t>6</a:t>
            </a:fld>
            <a:endParaRPr lang="en-US" dirty="0"/>
          </a:p>
        </p:txBody>
      </p:sp>
      <p:pic>
        <p:nvPicPr>
          <p:cNvPr id="7" name="Picture 6">
            <a:extLst>
              <a:ext uri="{FF2B5EF4-FFF2-40B4-BE49-F238E27FC236}">
                <a16:creationId xmlns:a16="http://schemas.microsoft.com/office/drawing/2014/main" id="{B03845A3-AAB6-4D57-A8DC-BA11B6F14324}"/>
              </a:ext>
            </a:extLst>
          </p:cNvPr>
          <p:cNvPicPr>
            <a:picLocks noChangeAspect="1"/>
          </p:cNvPicPr>
          <p:nvPr/>
        </p:nvPicPr>
        <p:blipFill>
          <a:blip r:embed="rId6"/>
          <a:stretch>
            <a:fillRect/>
          </a:stretch>
        </p:blipFill>
        <p:spPr>
          <a:xfrm>
            <a:off x="5763986" y="1436914"/>
            <a:ext cx="3380014" cy="2376492"/>
          </a:xfrm>
          <a:prstGeom prst="rect">
            <a:avLst/>
          </a:prstGeom>
        </p:spPr>
      </p:pic>
      <p:pic>
        <p:nvPicPr>
          <p:cNvPr id="12" name="Audio 11">
            <a:hlinkClick r:id="" action="ppaction://media"/>
            <a:extLst>
              <a:ext uri="{FF2B5EF4-FFF2-40B4-BE49-F238E27FC236}">
                <a16:creationId xmlns:a16="http://schemas.microsoft.com/office/drawing/2014/main" id="{DE91C24D-5F6C-45F5-A6B5-7F44476AF44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54968360"/>
      </p:ext>
    </p:extLst>
  </p:cSld>
  <p:clrMapOvr>
    <a:masterClrMapping/>
  </p:clrMapOvr>
  <mc:AlternateContent xmlns:mc="http://schemas.openxmlformats.org/markup-compatibility/2006" xmlns:p14="http://schemas.microsoft.com/office/powerpoint/2010/main">
    <mc:Choice Requires="p14">
      <p:transition spd="slow" p14:dur="2000" advTm="70215"/>
    </mc:Choice>
    <mc:Fallback xmlns="">
      <p:transition spd="slow" advTm="70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 calcmode="lin" valueType="num">
                                      <p:cBhvr additive="base">
                                        <p:cTn id="4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 calcmode="lin" valueType="num">
                                      <p:cBhvr additive="base">
                                        <p:cTn id="5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12"/>
                </p:tgtEl>
              </p:cMediaNode>
            </p:audio>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11F9B-E42C-4D34-BDAE-CA989AE4B7EA}"/>
              </a:ext>
            </a:extLst>
          </p:cNvPr>
          <p:cNvSpPr>
            <a:spLocks noGrp="1"/>
          </p:cNvSpPr>
          <p:nvPr>
            <p:ph type="title"/>
          </p:nvPr>
        </p:nvSpPr>
        <p:spPr>
          <a:xfrm>
            <a:off x="926926" y="0"/>
            <a:ext cx="7265096" cy="1136063"/>
          </a:xfrm>
        </p:spPr>
        <p:txBody>
          <a:bodyPr>
            <a:normAutofit/>
          </a:bodyPr>
          <a:lstStyle/>
          <a:p>
            <a:pPr algn="ctr"/>
            <a:r>
              <a:rPr lang="en-US" dirty="0" err="1"/>
              <a:t>Éducation</a:t>
            </a:r>
            <a:r>
              <a:rPr lang="en-US" dirty="0"/>
              <a:t> Française</a:t>
            </a:r>
            <a:br>
              <a:rPr lang="en-US" dirty="0"/>
            </a:br>
            <a:r>
              <a:rPr lang="en-US" sz="1600" i="1" dirty="0"/>
              <a:t>Education in France</a:t>
            </a:r>
          </a:p>
        </p:txBody>
      </p:sp>
      <p:pic>
        <p:nvPicPr>
          <p:cNvPr id="7" name="Content Placeholder 6">
            <a:extLst>
              <a:ext uri="{FF2B5EF4-FFF2-40B4-BE49-F238E27FC236}">
                <a16:creationId xmlns:a16="http://schemas.microsoft.com/office/drawing/2014/main" id="{4FB4E48F-1C7A-4297-86A6-1D2B1E02DF87}"/>
              </a:ext>
            </a:extLst>
          </p:cNvPr>
          <p:cNvPicPr>
            <a:picLocks noGrp="1" noChangeAspect="1"/>
          </p:cNvPicPr>
          <p:nvPr>
            <p:ph idx="1"/>
          </p:nvPr>
        </p:nvPicPr>
        <p:blipFill>
          <a:blip r:embed="rId6"/>
          <a:stretch>
            <a:fillRect/>
          </a:stretch>
        </p:blipFill>
        <p:spPr>
          <a:xfrm>
            <a:off x="46807" y="1002083"/>
            <a:ext cx="3873839" cy="4089964"/>
          </a:xfrm>
          <a:prstGeom prst="rect">
            <a:avLst/>
          </a:prstGeom>
        </p:spPr>
      </p:pic>
      <p:sp>
        <p:nvSpPr>
          <p:cNvPr id="4" name="Date Placeholder 3">
            <a:extLst>
              <a:ext uri="{FF2B5EF4-FFF2-40B4-BE49-F238E27FC236}">
                <a16:creationId xmlns:a16="http://schemas.microsoft.com/office/drawing/2014/main" id="{0303088A-B737-495B-86D4-842F7003EF28}"/>
              </a:ext>
            </a:extLst>
          </p:cNvPr>
          <p:cNvSpPr>
            <a:spLocks noGrp="1"/>
          </p:cNvSpPr>
          <p:nvPr>
            <p:ph type="dt" sz="half" idx="10"/>
          </p:nvPr>
        </p:nvSpPr>
        <p:spPr>
          <a:xfrm>
            <a:off x="6513534" y="5974937"/>
            <a:ext cx="2630466" cy="365125"/>
          </a:xfrm>
        </p:spPr>
        <p:txBody>
          <a:bodyPr/>
          <a:lstStyle/>
          <a:p>
            <a:r>
              <a:rPr lang="en-US" dirty="0">
                <a:solidFill>
                  <a:srgbClr val="002060"/>
                </a:solidFill>
              </a:rPr>
              <a:t>(Expatica, "A guide to French education", 2019)</a:t>
            </a:r>
          </a:p>
        </p:txBody>
      </p:sp>
      <p:sp>
        <p:nvSpPr>
          <p:cNvPr id="6" name="Slide Number Placeholder 5">
            <a:extLst>
              <a:ext uri="{FF2B5EF4-FFF2-40B4-BE49-F238E27FC236}">
                <a16:creationId xmlns:a16="http://schemas.microsoft.com/office/drawing/2014/main" id="{FE798000-80B1-4F25-BBBF-F5AACCC00CC5}"/>
              </a:ext>
            </a:extLst>
          </p:cNvPr>
          <p:cNvSpPr>
            <a:spLocks noGrp="1"/>
          </p:cNvSpPr>
          <p:nvPr>
            <p:ph type="sldNum" sz="quarter" idx="12"/>
          </p:nvPr>
        </p:nvSpPr>
        <p:spPr/>
        <p:txBody>
          <a:bodyPr/>
          <a:lstStyle/>
          <a:p>
            <a:fld id="{ACC9C451-86A5-4877-BC2B-56C7505A3B3C}" type="slidenum">
              <a:rPr lang="en-US" smtClean="0"/>
              <a:pPr/>
              <a:t>7</a:t>
            </a:fld>
            <a:endParaRPr lang="en-US" dirty="0"/>
          </a:p>
        </p:txBody>
      </p:sp>
      <p:sp>
        <p:nvSpPr>
          <p:cNvPr id="8" name="Rectangle 7">
            <a:extLst>
              <a:ext uri="{FF2B5EF4-FFF2-40B4-BE49-F238E27FC236}">
                <a16:creationId xmlns:a16="http://schemas.microsoft.com/office/drawing/2014/main" id="{F6CCBF18-5F49-4AA1-BCA2-66AD8E4E55D4}"/>
              </a:ext>
            </a:extLst>
          </p:cNvPr>
          <p:cNvSpPr/>
          <p:nvPr/>
        </p:nvSpPr>
        <p:spPr>
          <a:xfrm>
            <a:off x="4340268" y="1136064"/>
            <a:ext cx="4572000" cy="4862870"/>
          </a:xfrm>
          <a:prstGeom prst="rect">
            <a:avLst/>
          </a:prstGeom>
        </p:spPr>
        <p:txBody>
          <a:bodyPr>
            <a:spAutoFit/>
          </a:bodyPr>
          <a:lstStyle/>
          <a:p>
            <a:pPr algn="ctr"/>
            <a:r>
              <a:rPr lang="en-US" sz="2000" b="1" dirty="0">
                <a:solidFill>
                  <a:srgbClr val="002060"/>
                </a:solidFill>
              </a:rPr>
              <a:t>The French compulsory education system is divided into three stages or ‘cycles’</a:t>
            </a:r>
          </a:p>
          <a:p>
            <a:r>
              <a:rPr lang="en-US" dirty="0">
                <a:solidFill>
                  <a:srgbClr val="002060"/>
                </a:solidFill>
              </a:rPr>
              <a:t>1.) Primary school (école)</a:t>
            </a:r>
          </a:p>
          <a:p>
            <a:pPr marL="742950" lvl="1" indent="-285750">
              <a:buFont typeface="Arial" panose="020B0604020202020204" pitchFamily="34" charset="0"/>
              <a:buChar char="•"/>
            </a:pPr>
            <a:r>
              <a:rPr lang="en-US" dirty="0">
                <a:solidFill>
                  <a:srgbClr val="002060"/>
                </a:solidFill>
              </a:rPr>
              <a:t>Cours préparatoire Cours élémentaire Cours élémentaire, Cours moyen 1, Cours moyen 2  – 6 to 11 years old</a:t>
            </a:r>
          </a:p>
          <a:p>
            <a:pPr marL="742950" lvl="1" indent="-285750">
              <a:buFont typeface="Arial" panose="020B0604020202020204" pitchFamily="34" charset="0"/>
              <a:buChar char="•"/>
            </a:pPr>
            <a:r>
              <a:rPr lang="en-US" i="1" dirty="0">
                <a:solidFill>
                  <a:srgbClr val="002060"/>
                </a:solidFill>
              </a:rPr>
              <a:t>Kindergarten is optional</a:t>
            </a:r>
          </a:p>
          <a:p>
            <a:r>
              <a:rPr lang="en-US" dirty="0">
                <a:solidFill>
                  <a:srgbClr val="002060"/>
                </a:solidFill>
              </a:rPr>
              <a:t> 2.) Middle school (collège)</a:t>
            </a:r>
          </a:p>
          <a:p>
            <a:pPr marL="742950" lvl="1" indent="-285750">
              <a:buFont typeface="Arial" panose="020B0604020202020204" pitchFamily="34" charset="0"/>
              <a:buChar char="•"/>
            </a:pPr>
            <a:r>
              <a:rPr lang="en-US" dirty="0">
                <a:solidFill>
                  <a:srgbClr val="002060"/>
                </a:solidFill>
              </a:rPr>
              <a:t>6ème, 5ème, 4ème and 3ème – 11 to 15 years old</a:t>
            </a:r>
          </a:p>
          <a:p>
            <a:r>
              <a:rPr lang="en-US" dirty="0">
                <a:solidFill>
                  <a:srgbClr val="002060"/>
                </a:solidFill>
              </a:rPr>
              <a:t> 3.) High school (lycée)</a:t>
            </a:r>
          </a:p>
          <a:p>
            <a:pPr marL="742950" lvl="1" indent="-285750">
              <a:buFont typeface="Arial" panose="020B0604020202020204" pitchFamily="34" charset="0"/>
              <a:buChar char="•"/>
            </a:pPr>
            <a:r>
              <a:rPr lang="en-US" dirty="0">
                <a:solidFill>
                  <a:srgbClr val="002060"/>
                </a:solidFill>
              </a:rPr>
              <a:t>Seconde, Première, and Terminale– 15 to 18 years old</a:t>
            </a:r>
          </a:p>
          <a:p>
            <a:r>
              <a:rPr lang="en-US" i="1" dirty="0">
                <a:solidFill>
                  <a:srgbClr val="002060"/>
                </a:solidFill>
              </a:rPr>
              <a:t>Optional Higher Education </a:t>
            </a:r>
            <a:r>
              <a:rPr lang="en-US" dirty="0">
                <a:solidFill>
                  <a:srgbClr val="002060"/>
                </a:solidFill>
              </a:rPr>
              <a:t>(les grandes écoles)</a:t>
            </a:r>
          </a:p>
          <a:p>
            <a:pPr marL="285750" indent="-285750">
              <a:buFont typeface="Arial" panose="020B0604020202020204" pitchFamily="34" charset="0"/>
              <a:buChar char="•"/>
            </a:pPr>
            <a:r>
              <a:rPr lang="en-US" dirty="0">
                <a:solidFill>
                  <a:srgbClr val="002060"/>
                </a:solidFill>
              </a:rPr>
              <a:t>Entrance exams are required to be accepted into the handful of prestigious schools	</a:t>
            </a:r>
          </a:p>
        </p:txBody>
      </p:sp>
      <p:pic>
        <p:nvPicPr>
          <p:cNvPr id="14" name="Audio 13">
            <a:hlinkClick r:id="" action="ppaction://media"/>
            <a:extLst>
              <a:ext uri="{FF2B5EF4-FFF2-40B4-BE49-F238E27FC236}">
                <a16:creationId xmlns:a16="http://schemas.microsoft.com/office/drawing/2014/main" id="{7C2F2B30-AC00-4066-8FB6-5F3C1AC6960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17891842"/>
      </p:ext>
    </p:extLst>
  </p:cSld>
  <p:clrMapOvr>
    <a:masterClrMapping/>
  </p:clrMapOvr>
  <mc:AlternateContent xmlns:mc="http://schemas.openxmlformats.org/markup-compatibility/2006" xmlns:p14="http://schemas.microsoft.com/office/powerpoint/2010/main">
    <mc:Choice Requires="p14">
      <p:transition spd="slow" p14:dur="2000" advTm="41536"/>
    </mc:Choice>
    <mc:Fallback xmlns="">
      <p:transition spd="slow" advTm="41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4"/>
                </p:tgtEl>
              </p:cMediaNode>
            </p:audio>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532C3-124D-4812-A27B-735B7A46381B}"/>
              </a:ext>
            </a:extLst>
          </p:cNvPr>
          <p:cNvSpPr>
            <a:spLocks noGrp="1"/>
          </p:cNvSpPr>
          <p:nvPr>
            <p:ph type="title"/>
          </p:nvPr>
        </p:nvSpPr>
        <p:spPr/>
        <p:txBody>
          <a:bodyPr/>
          <a:lstStyle/>
          <a:p>
            <a:r>
              <a:rPr lang="en-US"/>
              <a:t>Économie Française</a:t>
            </a:r>
            <a:br>
              <a:rPr lang="en-US"/>
            </a:br>
            <a:r>
              <a:rPr lang="en-US" sz="1400" i="1"/>
              <a:t>French Economy</a:t>
            </a:r>
            <a:endParaRPr lang="en-US" sz="1400" i="1" dirty="0"/>
          </a:p>
        </p:txBody>
      </p:sp>
      <p:sp>
        <p:nvSpPr>
          <p:cNvPr id="3" name="Content Placeholder 2">
            <a:extLst>
              <a:ext uri="{FF2B5EF4-FFF2-40B4-BE49-F238E27FC236}">
                <a16:creationId xmlns:a16="http://schemas.microsoft.com/office/drawing/2014/main" id="{19E4869D-7C20-41E9-BEB4-A7E55B6ACD47}"/>
              </a:ext>
            </a:extLst>
          </p:cNvPr>
          <p:cNvSpPr>
            <a:spLocks noGrp="1"/>
          </p:cNvSpPr>
          <p:nvPr>
            <p:ph idx="1"/>
          </p:nvPr>
        </p:nvSpPr>
        <p:spPr>
          <a:xfrm>
            <a:off x="628650" y="1856935"/>
            <a:ext cx="7886700" cy="3165231"/>
          </a:xfrm>
        </p:spPr>
        <p:txBody>
          <a:bodyPr>
            <a:normAutofit fontScale="77500" lnSpcReduction="20000"/>
          </a:bodyPr>
          <a:lstStyle/>
          <a:p>
            <a:r>
              <a:rPr lang="en-US" dirty="0"/>
              <a:t>GDP (PPP): $2.8 trillion</a:t>
            </a:r>
          </a:p>
          <a:p>
            <a:r>
              <a:rPr lang="en-US" dirty="0"/>
              <a:t>1.8% growth</a:t>
            </a:r>
          </a:p>
          <a:p>
            <a:r>
              <a:rPr lang="en-US" dirty="0"/>
              <a:t>Unemployment: 9.3%</a:t>
            </a:r>
          </a:p>
          <a:p>
            <a:r>
              <a:rPr lang="en-US" dirty="0"/>
              <a:t>Inflation (CPI):1.2%</a:t>
            </a:r>
          </a:p>
          <a:p>
            <a:r>
              <a:rPr lang="en-US" dirty="0"/>
              <a:t>Individual income tax rate is 45%</a:t>
            </a:r>
          </a:p>
          <a:p>
            <a:r>
              <a:rPr lang="en-US" dirty="0"/>
              <a:t>Tax burden equals 45.3 % of total domestic income</a:t>
            </a:r>
          </a:p>
          <a:p>
            <a:r>
              <a:rPr lang="en-US" dirty="0"/>
              <a:t>Currency- Euro</a:t>
            </a:r>
          </a:p>
          <a:p>
            <a:r>
              <a:rPr lang="en-US" dirty="0"/>
              <a:t>Average Income $43,761 per capita</a:t>
            </a:r>
          </a:p>
          <a:p>
            <a:pPr lvl="1"/>
            <a:r>
              <a:rPr lang="en-US" dirty="0"/>
              <a:t>Minimum wage: 1,498.47 EUR per month </a:t>
            </a:r>
          </a:p>
        </p:txBody>
      </p:sp>
      <p:sp>
        <p:nvSpPr>
          <p:cNvPr id="4" name="Date Placeholder 3">
            <a:extLst>
              <a:ext uri="{FF2B5EF4-FFF2-40B4-BE49-F238E27FC236}">
                <a16:creationId xmlns:a16="http://schemas.microsoft.com/office/drawing/2014/main" id="{BA5FE2C5-CBA7-4D85-8AF1-EBF1773C30FD}"/>
              </a:ext>
            </a:extLst>
          </p:cNvPr>
          <p:cNvSpPr>
            <a:spLocks noGrp="1"/>
          </p:cNvSpPr>
          <p:nvPr>
            <p:ph type="dt" sz="half" idx="10"/>
          </p:nvPr>
        </p:nvSpPr>
        <p:spPr/>
        <p:txBody>
          <a:bodyPr/>
          <a:lstStyle/>
          <a:p>
            <a:r>
              <a:rPr lang="en-US"/>
              <a:t>("France", 2019)</a:t>
            </a:r>
            <a:endParaRPr lang="en-US" dirty="0"/>
          </a:p>
        </p:txBody>
      </p:sp>
      <p:sp>
        <p:nvSpPr>
          <p:cNvPr id="6" name="Slide Number Placeholder 5">
            <a:extLst>
              <a:ext uri="{FF2B5EF4-FFF2-40B4-BE49-F238E27FC236}">
                <a16:creationId xmlns:a16="http://schemas.microsoft.com/office/drawing/2014/main" id="{3716EBE7-4849-4C42-879A-CE7AB422B148}"/>
              </a:ext>
            </a:extLst>
          </p:cNvPr>
          <p:cNvSpPr>
            <a:spLocks noGrp="1"/>
          </p:cNvSpPr>
          <p:nvPr>
            <p:ph type="sldNum" sz="quarter" idx="12"/>
          </p:nvPr>
        </p:nvSpPr>
        <p:spPr/>
        <p:txBody>
          <a:bodyPr/>
          <a:lstStyle/>
          <a:p>
            <a:fld id="{ACC9C451-86A5-4877-BC2B-56C7505A3B3C}" type="slidenum">
              <a:rPr lang="en-US" smtClean="0"/>
              <a:pPr/>
              <a:t>8</a:t>
            </a:fld>
            <a:endParaRPr lang="en-US" dirty="0"/>
          </a:p>
        </p:txBody>
      </p:sp>
      <p:pic>
        <p:nvPicPr>
          <p:cNvPr id="7" name="Picture 6">
            <a:extLst>
              <a:ext uri="{FF2B5EF4-FFF2-40B4-BE49-F238E27FC236}">
                <a16:creationId xmlns:a16="http://schemas.microsoft.com/office/drawing/2014/main" id="{6AC0C45B-D2BD-4EEC-A4CB-60AEAAAB5043}"/>
              </a:ext>
            </a:extLst>
          </p:cNvPr>
          <p:cNvPicPr>
            <a:picLocks noChangeAspect="1"/>
          </p:cNvPicPr>
          <p:nvPr/>
        </p:nvPicPr>
        <p:blipFill>
          <a:blip r:embed="rId6"/>
          <a:stretch>
            <a:fillRect/>
          </a:stretch>
        </p:blipFill>
        <p:spPr>
          <a:xfrm>
            <a:off x="6450904" y="690573"/>
            <a:ext cx="2379054" cy="2578720"/>
          </a:xfrm>
          <a:prstGeom prst="rect">
            <a:avLst/>
          </a:prstGeom>
        </p:spPr>
      </p:pic>
      <p:pic>
        <p:nvPicPr>
          <p:cNvPr id="11" name="Audio 10">
            <a:hlinkClick r:id="" action="ppaction://media"/>
            <a:extLst>
              <a:ext uri="{FF2B5EF4-FFF2-40B4-BE49-F238E27FC236}">
                <a16:creationId xmlns:a16="http://schemas.microsoft.com/office/drawing/2014/main" id="{F0529E87-BCEE-42F9-8BFD-C64E55CF1B9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16367211"/>
      </p:ext>
    </p:extLst>
  </p:cSld>
  <p:clrMapOvr>
    <a:masterClrMapping/>
  </p:clrMapOvr>
  <mc:AlternateContent xmlns:mc="http://schemas.openxmlformats.org/markup-compatibility/2006" xmlns:p14="http://schemas.microsoft.com/office/powerpoint/2010/main">
    <mc:Choice Requires="p14">
      <p:transition spd="slow" p14:dur="1600" advTm="80362">
        <p:blinds dir="vert"/>
      </p:transition>
    </mc:Choice>
    <mc:Fallback xmlns="">
      <p:transition spd="slow" advTm="80362">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3"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4" dur="1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p:cTn id="2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9"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0" dur="10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8" dur="1000"/>
                                        <p:tgtEl>
                                          <p:spTgt spid="3">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p:cTn id="43"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4"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5"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6" dur="1000"/>
                                        <p:tgtEl>
                                          <p:spTgt spid="3">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anim calcmode="lin" valueType="num">
                                      <p:cBhvr>
                                        <p:cTn id="51"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2"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53"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4" dur="1000"/>
                                        <p:tgtEl>
                                          <p:spTgt spid="3">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grpId="0" nodeType="click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anim calcmode="lin" valueType="num">
                                      <p:cBhvr>
                                        <p:cTn id="59"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60"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61"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62" dur="1000"/>
                                        <p:tgtEl>
                                          <p:spTgt spid="3">
                                            <p:txEl>
                                              <p:pRg st="6" end="6"/>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3">
                                            <p:txEl>
                                              <p:pRg st="7" end="7"/>
                                            </p:txEl>
                                          </p:spTgt>
                                        </p:tgtEl>
                                        <p:attrNameLst>
                                          <p:attrName>style.visibility</p:attrName>
                                        </p:attrNameLst>
                                      </p:cBhvr>
                                      <p:to>
                                        <p:strVal val="visible"/>
                                      </p:to>
                                    </p:set>
                                    <p:anim calcmode="lin" valueType="num">
                                      <p:cBhvr>
                                        <p:cTn id="67"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8"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69"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70" dur="1000"/>
                                        <p:tgtEl>
                                          <p:spTgt spid="3">
                                            <p:txEl>
                                              <p:pRg st="7" end="7"/>
                                            </p:txEl>
                                          </p:spTgt>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3">
                                            <p:txEl>
                                              <p:pRg st="8" end="8"/>
                                            </p:txEl>
                                          </p:spTgt>
                                        </p:tgtEl>
                                        <p:attrNameLst>
                                          <p:attrName>style.visibility</p:attrName>
                                        </p:attrNameLst>
                                      </p:cBhvr>
                                      <p:to>
                                        <p:strVal val="visible"/>
                                      </p:to>
                                    </p:set>
                                    <p:anim calcmode="lin" valueType="num">
                                      <p:cBhvr>
                                        <p:cTn id="73"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74"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75"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76"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7" fill="hold" display="0">
                  <p:stCondLst>
                    <p:cond delay="indefinite"/>
                  </p:stCondLst>
                  <p:endCondLst>
                    <p:cond evt="onStopAudio" delay="0">
                      <p:tgtEl>
                        <p:sldTgt/>
                      </p:tgtEl>
                    </p:cond>
                  </p:endCondLst>
                </p:cTn>
                <p:tgtEl>
                  <p:spTgt spid="11"/>
                </p:tgtEl>
              </p:cMediaNode>
            </p:audio>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2257E-4344-4723-BA20-5D8D1A9FB372}"/>
              </a:ext>
            </a:extLst>
          </p:cNvPr>
          <p:cNvSpPr>
            <a:spLocks noGrp="1"/>
          </p:cNvSpPr>
          <p:nvPr>
            <p:ph type="title"/>
          </p:nvPr>
        </p:nvSpPr>
        <p:spPr>
          <a:xfrm>
            <a:off x="628650" y="365126"/>
            <a:ext cx="7886700" cy="837374"/>
          </a:xfrm>
        </p:spPr>
        <p:txBody>
          <a:bodyPr>
            <a:normAutofit fontScale="90000"/>
          </a:bodyPr>
          <a:lstStyle/>
          <a:p>
            <a:r>
              <a:rPr lang="en-US" dirty="0"/>
              <a:t>Industrie française</a:t>
            </a:r>
            <a:br>
              <a:rPr lang="en-US" dirty="0"/>
            </a:br>
            <a:r>
              <a:rPr lang="en-US" sz="1600" i="1" dirty="0"/>
              <a:t>French Industries</a:t>
            </a:r>
          </a:p>
        </p:txBody>
      </p:sp>
      <p:sp>
        <p:nvSpPr>
          <p:cNvPr id="3" name="Content Placeholder 2">
            <a:extLst>
              <a:ext uri="{FF2B5EF4-FFF2-40B4-BE49-F238E27FC236}">
                <a16:creationId xmlns:a16="http://schemas.microsoft.com/office/drawing/2014/main" id="{5F0641C9-1CC1-47BD-83CD-7CE97DCFECE9}"/>
              </a:ext>
            </a:extLst>
          </p:cNvPr>
          <p:cNvSpPr>
            <a:spLocks noGrp="1"/>
          </p:cNvSpPr>
          <p:nvPr>
            <p:ph idx="1"/>
          </p:nvPr>
        </p:nvSpPr>
        <p:spPr>
          <a:xfrm>
            <a:off x="628650" y="1202500"/>
            <a:ext cx="7886700" cy="4351338"/>
          </a:xfrm>
        </p:spPr>
        <p:txBody>
          <a:bodyPr/>
          <a:lstStyle/>
          <a:p>
            <a:r>
              <a:rPr lang="en-US" dirty="0"/>
              <a:t>Industries</a:t>
            </a:r>
          </a:p>
          <a:p>
            <a:pPr lvl="1"/>
            <a:r>
              <a:rPr lang="en-US" dirty="0"/>
              <a:t>machinery, chemicals, automobiles, metallurgy, aircraft, electronics; textiles, food processing; tourism</a:t>
            </a:r>
          </a:p>
          <a:p>
            <a:r>
              <a:rPr lang="en-US" dirty="0"/>
              <a:t>Exports</a:t>
            </a:r>
          </a:p>
          <a:p>
            <a:pPr lvl="1"/>
            <a:r>
              <a:rPr lang="en-US" dirty="0"/>
              <a:t>$541.3 billion (2017 est.)</a:t>
            </a:r>
          </a:p>
          <a:p>
            <a:pPr lvl="1"/>
            <a:r>
              <a:rPr lang="en-US" dirty="0"/>
              <a:t>machinery and transportation equipment, aircraft, plastics, chemicals, pharmaceutical products, iron and steel, beverages </a:t>
            </a:r>
          </a:p>
        </p:txBody>
      </p:sp>
      <p:sp>
        <p:nvSpPr>
          <p:cNvPr id="4" name="Date Placeholder 3">
            <a:extLst>
              <a:ext uri="{FF2B5EF4-FFF2-40B4-BE49-F238E27FC236}">
                <a16:creationId xmlns:a16="http://schemas.microsoft.com/office/drawing/2014/main" id="{A21FCB05-D2F7-4225-AB5C-ED26612BB789}"/>
              </a:ext>
            </a:extLst>
          </p:cNvPr>
          <p:cNvSpPr>
            <a:spLocks noGrp="1"/>
          </p:cNvSpPr>
          <p:nvPr>
            <p:ph type="dt" sz="half" idx="10"/>
          </p:nvPr>
        </p:nvSpPr>
        <p:spPr/>
        <p:txBody>
          <a:bodyPr/>
          <a:lstStyle/>
          <a:p>
            <a:r>
              <a:rPr lang="en-US" dirty="0"/>
              <a:t>(The Local 2018)</a:t>
            </a:r>
          </a:p>
        </p:txBody>
      </p:sp>
      <p:sp>
        <p:nvSpPr>
          <p:cNvPr id="6" name="Slide Number Placeholder 5">
            <a:extLst>
              <a:ext uri="{FF2B5EF4-FFF2-40B4-BE49-F238E27FC236}">
                <a16:creationId xmlns:a16="http://schemas.microsoft.com/office/drawing/2014/main" id="{06F3368C-47F4-4192-B3C1-E10B2907F74B}"/>
              </a:ext>
            </a:extLst>
          </p:cNvPr>
          <p:cNvSpPr>
            <a:spLocks noGrp="1"/>
          </p:cNvSpPr>
          <p:nvPr>
            <p:ph type="sldNum" sz="quarter" idx="12"/>
          </p:nvPr>
        </p:nvSpPr>
        <p:spPr/>
        <p:txBody>
          <a:bodyPr/>
          <a:lstStyle/>
          <a:p>
            <a:fld id="{ACC9C451-86A5-4877-BC2B-56C7505A3B3C}" type="slidenum">
              <a:rPr lang="en-US" smtClean="0"/>
              <a:pPr/>
              <a:t>9</a:t>
            </a:fld>
            <a:endParaRPr lang="en-US" dirty="0"/>
          </a:p>
        </p:txBody>
      </p:sp>
      <p:pic>
        <p:nvPicPr>
          <p:cNvPr id="8" name="Picture 7" descr="A glass of wine&#10;&#10;Description generated with high confidence">
            <a:extLst>
              <a:ext uri="{FF2B5EF4-FFF2-40B4-BE49-F238E27FC236}">
                <a16:creationId xmlns:a16="http://schemas.microsoft.com/office/drawing/2014/main" id="{C1891D40-10A6-4D12-AC38-A9A7FD118DA3}"/>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104148" y="4024216"/>
            <a:ext cx="1400566" cy="1529622"/>
          </a:xfrm>
          <a:prstGeom prst="rect">
            <a:avLst/>
          </a:prstGeom>
        </p:spPr>
      </p:pic>
      <p:sp>
        <p:nvSpPr>
          <p:cNvPr id="9" name="TextBox 8">
            <a:extLst>
              <a:ext uri="{FF2B5EF4-FFF2-40B4-BE49-F238E27FC236}">
                <a16:creationId xmlns:a16="http://schemas.microsoft.com/office/drawing/2014/main" id="{4034BB6E-2472-49A2-A80D-2D092D913874}"/>
              </a:ext>
            </a:extLst>
          </p:cNvPr>
          <p:cNvSpPr txBox="1"/>
          <p:nvPr/>
        </p:nvSpPr>
        <p:spPr>
          <a:xfrm>
            <a:off x="5104148" y="5553838"/>
            <a:ext cx="1400566" cy="507831"/>
          </a:xfrm>
          <a:prstGeom prst="rect">
            <a:avLst/>
          </a:prstGeom>
          <a:noFill/>
        </p:spPr>
        <p:txBody>
          <a:bodyPr wrap="square" rtlCol="0">
            <a:spAutoFit/>
          </a:bodyPr>
          <a:lstStyle/>
          <a:p>
            <a:r>
              <a:rPr lang="en-US" sz="900" dirty="0">
                <a:hlinkClick r:id="rId7" tooltip="http://brilliancedisplay.deviantart.com/art/wine-glass-380845762"/>
              </a:rPr>
              <a:t>This Photo</a:t>
            </a:r>
            <a:r>
              <a:rPr lang="en-US" sz="900" dirty="0"/>
              <a:t> by Unknown Author is licensed under </a:t>
            </a:r>
            <a:r>
              <a:rPr lang="en-US" sz="900" dirty="0">
                <a:hlinkClick r:id="rId8" tooltip="https://creativecommons.org/licenses/by-nc-nd/3.0/"/>
              </a:rPr>
              <a:t>CC BY-NC-ND</a:t>
            </a:r>
            <a:endParaRPr lang="en-US" sz="900" dirty="0"/>
          </a:p>
        </p:txBody>
      </p:sp>
      <p:pic>
        <p:nvPicPr>
          <p:cNvPr id="7" name="Audio 6">
            <a:hlinkClick r:id="" action="ppaction://media"/>
            <a:extLst>
              <a:ext uri="{FF2B5EF4-FFF2-40B4-BE49-F238E27FC236}">
                <a16:creationId xmlns:a16="http://schemas.microsoft.com/office/drawing/2014/main" id="{4B99D32F-100E-4F72-B7A8-B87F8FA805C8}"/>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87553613"/>
      </p:ext>
    </p:extLst>
  </p:cSld>
  <p:clrMapOvr>
    <a:masterClrMapping/>
  </p:clrMapOvr>
  <p:transition spd="slow" advTm="75372">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3">
                                            <p:txEl>
                                              <p:pRg st="0" end="0"/>
                                            </p:txEl>
                                          </p:spTgt>
                                        </p:tgtEl>
                                      </p:cBhvr>
                                    </p:animEffect>
                                    <p:animScale>
                                      <p:cBhvr>
                                        <p:cTn id="11" dur="250" autoRev="1" fill="hold"/>
                                        <p:tgtEl>
                                          <p:spTgt spid="3">
                                            <p:txEl>
                                              <p:pRg st="0" end="0"/>
                                            </p:txEl>
                                          </p:spTgt>
                                        </p:tgtEl>
                                      </p:cBhvr>
                                      <p:by x="105000" y="105000"/>
                                    </p:animScale>
                                  </p:childTnLst>
                                </p:cTn>
                              </p:par>
                              <p:par>
                                <p:cTn id="12" presetID="26" presetClass="emph" presetSubtype="0" fill="hold" grpId="0" nodeType="withEffect">
                                  <p:stCondLst>
                                    <p:cond delay="0"/>
                                  </p:stCondLst>
                                  <p:childTnLst>
                                    <p:animEffect transition="out" filter="fade">
                                      <p:cBhvr>
                                        <p:cTn id="13" dur="500" tmFilter="0, 0; .2, .5; .8, .5; 1, 0"/>
                                        <p:tgtEl>
                                          <p:spTgt spid="3">
                                            <p:txEl>
                                              <p:pRg st="1" end="1"/>
                                            </p:txEl>
                                          </p:spTgt>
                                        </p:tgtEl>
                                      </p:cBhvr>
                                    </p:animEffect>
                                    <p:animScale>
                                      <p:cBhvr>
                                        <p:cTn id="14" dur="250" autoRev="1" fill="hold"/>
                                        <p:tgtEl>
                                          <p:spTgt spid="3">
                                            <p:txEl>
                                              <p:pRg st="1" end="1"/>
                                            </p:txEl>
                                          </p:spTgt>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26" presetClass="emph" presetSubtype="0" fill="hold" grpId="0" nodeType="clickEffect">
                                  <p:stCondLst>
                                    <p:cond delay="0"/>
                                  </p:stCondLst>
                                  <p:childTnLst>
                                    <p:animEffect transition="out" filter="fade">
                                      <p:cBhvr>
                                        <p:cTn id="18" dur="500" tmFilter="0, 0; .2, .5; .8, .5; 1, 0"/>
                                        <p:tgtEl>
                                          <p:spTgt spid="3">
                                            <p:txEl>
                                              <p:pRg st="2" end="2"/>
                                            </p:txEl>
                                          </p:spTgt>
                                        </p:tgtEl>
                                      </p:cBhvr>
                                    </p:animEffect>
                                    <p:animScale>
                                      <p:cBhvr>
                                        <p:cTn id="19" dur="250" autoRev="1" fill="hold"/>
                                        <p:tgtEl>
                                          <p:spTgt spid="3">
                                            <p:txEl>
                                              <p:pRg st="2" end="2"/>
                                            </p:txEl>
                                          </p:spTgt>
                                        </p:tgtEl>
                                      </p:cBhvr>
                                      <p:by x="105000" y="105000"/>
                                    </p:animScale>
                                  </p:childTnLst>
                                </p:cTn>
                              </p:par>
                              <p:par>
                                <p:cTn id="20" presetID="26" presetClass="emph" presetSubtype="0" fill="hold" grpId="0" nodeType="withEffect">
                                  <p:stCondLst>
                                    <p:cond delay="0"/>
                                  </p:stCondLst>
                                  <p:childTnLst>
                                    <p:animEffect transition="out" filter="fade">
                                      <p:cBhvr>
                                        <p:cTn id="21" dur="500" tmFilter="0, 0; .2, .5; .8, .5; 1, 0"/>
                                        <p:tgtEl>
                                          <p:spTgt spid="3">
                                            <p:txEl>
                                              <p:pRg st="3" end="3"/>
                                            </p:txEl>
                                          </p:spTgt>
                                        </p:tgtEl>
                                      </p:cBhvr>
                                    </p:animEffect>
                                    <p:animScale>
                                      <p:cBhvr>
                                        <p:cTn id="22" dur="250" autoRev="1" fill="hold"/>
                                        <p:tgtEl>
                                          <p:spTgt spid="3">
                                            <p:txEl>
                                              <p:pRg st="3" end="3"/>
                                            </p:txEl>
                                          </p:spTgt>
                                        </p:tgtEl>
                                      </p:cBhvr>
                                      <p:by x="105000" y="105000"/>
                                    </p:animScale>
                                  </p:childTnLst>
                                </p:cTn>
                              </p:par>
                              <p:par>
                                <p:cTn id="23" presetID="26" presetClass="emph" presetSubtype="0" fill="hold" grpId="0" nodeType="withEffect">
                                  <p:stCondLst>
                                    <p:cond delay="0"/>
                                  </p:stCondLst>
                                  <p:childTnLst>
                                    <p:animEffect transition="out" filter="fade">
                                      <p:cBhvr>
                                        <p:cTn id="24" dur="500" tmFilter="0, 0; .2, .5; .8, .5; 1, 0"/>
                                        <p:tgtEl>
                                          <p:spTgt spid="3">
                                            <p:txEl>
                                              <p:pRg st="4" end="4"/>
                                            </p:txEl>
                                          </p:spTgt>
                                        </p:tgtEl>
                                      </p:cBhvr>
                                    </p:animEffect>
                                    <p:animScale>
                                      <p:cBhvr>
                                        <p:cTn id="25" dur="250" autoRev="1" fill="hold"/>
                                        <p:tgtEl>
                                          <p:spTgt spid="3">
                                            <p:txEl>
                                              <p:pRg st="4" end="4"/>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7"/>
                </p:tgtEl>
              </p:cMediaNode>
            </p:audio>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2"/>
</p:tagLst>
</file>

<file path=ppt/tags/tag10.xml><?xml version="1.0" encoding="utf-8"?>
<p:tagLst xmlns:a="http://schemas.openxmlformats.org/drawingml/2006/main" xmlns:r="http://schemas.openxmlformats.org/officeDocument/2006/relationships" xmlns:p="http://schemas.openxmlformats.org/presentationml/2006/main">
  <p:tag name="TIMING" val="|4"/>
</p:tagLst>
</file>

<file path=ppt/tags/tag11.xml><?xml version="1.0" encoding="utf-8"?>
<p:tagLst xmlns:a="http://schemas.openxmlformats.org/drawingml/2006/main" xmlns:r="http://schemas.openxmlformats.org/officeDocument/2006/relationships" xmlns:p="http://schemas.openxmlformats.org/presentationml/2006/main">
  <p:tag name="TIMING" val="|3.6"/>
</p:tagLst>
</file>

<file path=ppt/tags/tag12.xml><?xml version="1.0" encoding="utf-8"?>
<p:tagLst xmlns:a="http://schemas.openxmlformats.org/drawingml/2006/main" xmlns:r="http://schemas.openxmlformats.org/officeDocument/2006/relationships" xmlns:p="http://schemas.openxmlformats.org/presentationml/2006/main">
  <p:tag name="TIMING" val="|0.3"/>
</p:tagLst>
</file>

<file path=ppt/tags/tag2.xml><?xml version="1.0" encoding="utf-8"?>
<p:tagLst xmlns:a="http://schemas.openxmlformats.org/drawingml/2006/main" xmlns:r="http://schemas.openxmlformats.org/officeDocument/2006/relationships" xmlns:p="http://schemas.openxmlformats.org/presentationml/2006/main">
  <p:tag name="TIMING" val="|2.6"/>
</p:tagLst>
</file>

<file path=ppt/tags/tag3.xml><?xml version="1.0" encoding="utf-8"?>
<p:tagLst xmlns:a="http://schemas.openxmlformats.org/drawingml/2006/main" xmlns:r="http://schemas.openxmlformats.org/officeDocument/2006/relationships" xmlns:p="http://schemas.openxmlformats.org/presentationml/2006/main">
  <p:tag name="TIMING" val="|0.7|4|14.3|11.9|7.6"/>
</p:tagLst>
</file>

<file path=ppt/tags/tag4.xml><?xml version="1.0" encoding="utf-8"?>
<p:tagLst xmlns:a="http://schemas.openxmlformats.org/drawingml/2006/main" xmlns:r="http://schemas.openxmlformats.org/officeDocument/2006/relationships" xmlns:p="http://schemas.openxmlformats.org/presentationml/2006/main">
  <p:tag name="TIMING" val="|4.2"/>
</p:tagLst>
</file>

<file path=ppt/tags/tag5.xml><?xml version="1.0" encoding="utf-8"?>
<p:tagLst xmlns:a="http://schemas.openxmlformats.org/drawingml/2006/main" xmlns:r="http://schemas.openxmlformats.org/officeDocument/2006/relationships" xmlns:p="http://schemas.openxmlformats.org/presentationml/2006/main">
  <p:tag name="TIMING" val="|3.9|15.5|3.4|3.5|2.7|4.9|6.1|2.1"/>
</p:tagLst>
</file>

<file path=ppt/tags/tag6.xml><?xml version="1.0" encoding="utf-8"?>
<p:tagLst xmlns:a="http://schemas.openxmlformats.org/drawingml/2006/main" xmlns:r="http://schemas.openxmlformats.org/officeDocument/2006/relationships" xmlns:p="http://schemas.openxmlformats.org/presentationml/2006/main">
  <p:tag name="TIMING" val="|24.1|13.7"/>
</p:tagLst>
</file>

<file path=ppt/tags/tag7.xml><?xml version="1.0" encoding="utf-8"?>
<p:tagLst xmlns:a="http://schemas.openxmlformats.org/drawingml/2006/main" xmlns:r="http://schemas.openxmlformats.org/officeDocument/2006/relationships" xmlns:p="http://schemas.openxmlformats.org/presentationml/2006/main">
  <p:tag name="TIMING" val="|4.4|3.4|2.9|32.3|2.3|1.9|2.2|2.6"/>
</p:tagLst>
</file>

<file path=ppt/tags/tag8.xml><?xml version="1.0" encoding="utf-8"?>
<p:tagLst xmlns:a="http://schemas.openxmlformats.org/drawingml/2006/main" xmlns:r="http://schemas.openxmlformats.org/officeDocument/2006/relationships" xmlns:p="http://schemas.openxmlformats.org/presentationml/2006/main">
  <p:tag name="TIMING" val="|2.8"/>
</p:tagLst>
</file>

<file path=ppt/tags/tag9.xml><?xml version="1.0" encoding="utf-8"?>
<p:tagLst xmlns:a="http://schemas.openxmlformats.org/drawingml/2006/main" xmlns:r="http://schemas.openxmlformats.org/officeDocument/2006/relationships" xmlns:p="http://schemas.openxmlformats.org/presentationml/2006/main">
  <p:tag name="TIMING" val="|7.6"/>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136490A-C93E-4C48-AEAC-38DF6194FE75}" vid="{01505806-9373-4032-8F59-87D33AD3D6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783</TotalTime>
  <Words>3552</Words>
  <Application>Microsoft Office PowerPoint</Application>
  <PresentationFormat>On-screen Show (4:3)</PresentationFormat>
  <Paragraphs>287</Paragraphs>
  <Slides>20</Slides>
  <Notes>14</Notes>
  <HiddenSlides>0</HiddenSlides>
  <MMClips>20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Calibri Light</vt:lpstr>
      <vt:lpstr>Freestyle Script</vt:lpstr>
      <vt:lpstr>inherit</vt:lpstr>
      <vt:lpstr>Open Sans</vt:lpstr>
      <vt:lpstr>Custom Design</vt:lpstr>
      <vt:lpstr>Burden of Disease in France</vt:lpstr>
      <vt:lpstr>Faits sur la France Facts about France</vt:lpstr>
      <vt:lpstr>Gouvernement de la République Française The Government of the French Republic</vt:lpstr>
      <vt:lpstr>Affiliations Religieuses Françaises French Religious Affiliations</vt:lpstr>
      <vt:lpstr> Diversité Ethnique de la France French Ethnic Diversity</vt:lpstr>
      <vt:lpstr>La Démographie Française French Demographics</vt:lpstr>
      <vt:lpstr>Éducation Française Education in France</vt:lpstr>
      <vt:lpstr>Économie Française French Economy</vt:lpstr>
      <vt:lpstr>Industrie française French Industries</vt:lpstr>
      <vt:lpstr>Santé Publique Française French public healthcare</vt:lpstr>
      <vt:lpstr>Statistiques Françaises de Santé Publique  French Public Health Statistics </vt:lpstr>
      <vt:lpstr> Haut Fardeau des Maladies sur la Santé en France Top disease burdens on health in France</vt:lpstr>
      <vt:lpstr>Cancer du Poumon en France Lung Cancer in France</vt:lpstr>
      <vt:lpstr>Cancer du Poumon en France Lung Cancer in France</vt:lpstr>
      <vt:lpstr>Prévention du Cancer du Poumon et Interventions  du Point de Vue de la Santé Publique Lung Cancer Prevention and Interventions from a Public Health Perspective</vt:lpstr>
      <vt:lpstr> Interventions et Obstacles pour L'infirmière en Santé Communautaire Interventions and Barriers for the Community Health Nurse  </vt:lpstr>
      <vt:lpstr> En Conclusion In Conclusion</vt:lpstr>
      <vt:lpstr> LA FIN(The End)</vt:lpstr>
      <vt:lpstr>References</vt:lpstr>
      <vt:lpstr>References Continued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Burden of Disease in France</dc:title>
  <dc:creator>Michele Nichols</dc:creator>
  <dc:description>© Copyright PresentationGo.com</dc:description>
  <cp:lastModifiedBy>Nichols, Michele S</cp:lastModifiedBy>
  <cp:revision>63</cp:revision>
  <dcterms:created xsi:type="dcterms:W3CDTF">2019-02-22T20:26:51Z</dcterms:created>
  <dcterms:modified xsi:type="dcterms:W3CDTF">2024-07-20T15:12:43Z</dcterms:modified>
</cp:coreProperties>
</file>