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media/image9.jpg" ContentType="image/gif"/>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9" r:id="rId4"/>
    <p:sldId id="261" r:id="rId5"/>
    <p:sldId id="262" r:id="rId6"/>
    <p:sldId id="263" r:id="rId7"/>
    <p:sldId id="264" r:id="rId8"/>
    <p:sldId id="265" r:id="rId9"/>
    <p:sldId id="266" r:id="rId10"/>
    <p:sldId id="267" r:id="rId11"/>
    <p:sldId id="26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0AD4FE6-AF3E-4F67-91F4-43780C2C1D48}">
          <p14:sldIdLst>
            <p14:sldId id="256"/>
          </p14:sldIdLst>
        </p14:section>
        <p14:section name="Untitled Section" id="{79B7FBE8-3821-4BDF-AA17-C7C19AD520CC}">
          <p14:sldIdLst>
            <p14:sldId id="257"/>
            <p14:sldId id="259"/>
            <p14:sldId id="261"/>
            <p14:sldId id="262"/>
            <p14:sldId id="263"/>
            <p14:sldId id="264"/>
            <p14:sldId id="265"/>
            <p14:sldId id="266"/>
            <p14:sldId id="267"/>
            <p14:sldId id="26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e Nichols" initials="MN" lastIdx="1" clrIdx="0">
    <p:extLst>
      <p:ext uri="{19B8F6BF-5375-455C-9EA6-DF929625EA0E}">
        <p15:presenceInfo xmlns:p15="http://schemas.microsoft.com/office/powerpoint/2012/main" userId="Michele Nichol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27A9"/>
    <a:srgbClr val="017BA1"/>
    <a:srgbClr val="6BA4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64" y="96"/>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iagrams/_rels/data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commons.wikimedia.org/wiki/File:No_sign_Right.svg" TargetMode="External"/><Relationship Id="rId1" Type="http://schemas.openxmlformats.org/officeDocument/2006/relationships/image" Target="../media/image5.png"/><Relationship Id="rId6" Type="http://schemas.openxmlformats.org/officeDocument/2006/relationships/hyperlink" Target="http://biologycorner.com/worksheets/case_study_cellular_respiration.html" TargetMode="External"/><Relationship Id="rId5" Type="http://schemas.openxmlformats.org/officeDocument/2006/relationships/image" Target="../media/image8.png"/><Relationship Id="rId4" Type="http://schemas.openxmlformats.org/officeDocument/2006/relationships/image" Target="../media/image7.svg"/></Relationships>
</file>

<file path=ppt/diagrams/_rels/drawing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commons.wikimedia.org/wiki/File:No_sign_Right.svg" TargetMode="External"/><Relationship Id="rId1" Type="http://schemas.openxmlformats.org/officeDocument/2006/relationships/image" Target="../media/image5.png"/><Relationship Id="rId6" Type="http://schemas.openxmlformats.org/officeDocument/2006/relationships/hyperlink" Target="http://biologycorner.com/worksheets/case_study_cellular_respiration.html" TargetMode="External"/><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65FA7E-0DB9-4E47-9830-7C403386E0B4}" type="doc">
      <dgm:prSet loTypeId="urn:microsoft.com/office/officeart/2008/layout/VerticalAccentList" loCatId="list" qsTypeId="urn:microsoft.com/office/officeart/2005/8/quickstyle/simple1" qsCatId="simple" csTypeId="urn:microsoft.com/office/officeart/2005/8/colors/colorful1" csCatId="colorful" phldr="1"/>
      <dgm:spPr/>
      <dgm:t>
        <a:bodyPr/>
        <a:lstStyle/>
        <a:p>
          <a:endParaRPr lang="en-US"/>
        </a:p>
      </dgm:t>
    </dgm:pt>
    <dgm:pt modelId="{C29D2C56-4FA8-4E3E-BF20-4A94BDC4C891}">
      <dgm:prSet phldrT="[Text]" custT="1"/>
      <dgm:spPr/>
      <dgm:t>
        <a:bodyPr/>
        <a:lstStyle/>
        <a:p>
          <a:r>
            <a:rPr lang="en-US" sz="1400" dirty="0"/>
            <a:t>L</a:t>
          </a:r>
          <a:r>
            <a:rPr lang="en-US" sz="1600" dirty="0"/>
            <a:t>eft Leg Below Knee Amputee with older prosthetic leg</a:t>
          </a:r>
        </a:p>
        <a:p>
          <a:r>
            <a:rPr lang="en-US" sz="1600" dirty="0"/>
            <a:t>Right leg with significant arthritis but remains physically fit</a:t>
          </a:r>
        </a:p>
      </dgm:t>
    </dgm:pt>
    <dgm:pt modelId="{54DDF638-4F9C-48B4-88E4-85340ABB4189}" type="parTrans" cxnId="{CFCAF56E-FA45-44C4-BC69-95A4267C679D}">
      <dgm:prSet/>
      <dgm:spPr/>
      <dgm:t>
        <a:bodyPr/>
        <a:lstStyle/>
        <a:p>
          <a:endParaRPr lang="en-US"/>
        </a:p>
      </dgm:t>
    </dgm:pt>
    <dgm:pt modelId="{6163568E-CDEA-4C41-978A-07E67E7B6AEC}" type="sibTrans" cxnId="{CFCAF56E-FA45-44C4-BC69-95A4267C679D}">
      <dgm:prSet/>
      <dgm:spPr/>
      <dgm:t>
        <a:bodyPr/>
        <a:lstStyle/>
        <a:p>
          <a:endParaRPr lang="en-US"/>
        </a:p>
      </dgm:t>
    </dgm:pt>
    <dgm:pt modelId="{D2C6C12F-05E1-4C41-B78F-C0355BCE6FDA}">
      <dgm:prSet phldrT="[Text]"/>
      <dgm:spPr/>
      <dgm:t>
        <a:bodyPr/>
        <a:lstStyle/>
        <a:p>
          <a:endParaRPr lang="en-US" dirty="0"/>
        </a:p>
      </dgm:t>
    </dgm:pt>
    <dgm:pt modelId="{F4E023C9-B213-49FC-AEE5-AB538FB995FF}" type="parTrans" cxnId="{027C238F-60E5-403A-9AD6-D4032062F01B}">
      <dgm:prSet/>
      <dgm:spPr/>
      <dgm:t>
        <a:bodyPr/>
        <a:lstStyle/>
        <a:p>
          <a:endParaRPr lang="en-US"/>
        </a:p>
      </dgm:t>
    </dgm:pt>
    <dgm:pt modelId="{E931445E-6026-41D8-8042-50A076627671}" type="sibTrans" cxnId="{027C238F-60E5-403A-9AD6-D4032062F01B}">
      <dgm:prSet/>
      <dgm:spPr/>
      <dgm:t>
        <a:bodyPr/>
        <a:lstStyle/>
        <a:p>
          <a:endParaRPr lang="en-US"/>
        </a:p>
      </dgm:t>
    </dgm:pt>
    <dgm:pt modelId="{AD5D1EC4-4FFB-4478-B336-04F876C8B8DC}">
      <dgm:prSet phldrT="[Text]" custT="1"/>
      <dgm:spPr/>
      <dgm:t>
        <a:bodyPr/>
        <a:lstStyle/>
        <a:p>
          <a:r>
            <a:rPr lang="en-US" sz="1600" dirty="0"/>
            <a:t>Diagnosis of High Cholesterol on Crestor, but is non-compliant with medication  </a:t>
          </a:r>
        </a:p>
      </dgm:t>
    </dgm:pt>
    <dgm:pt modelId="{E03FB509-B710-43D3-8C1B-829E8384E9A5}" type="parTrans" cxnId="{BC4B3EA6-9F48-465A-8AE3-DED878D093A7}">
      <dgm:prSet/>
      <dgm:spPr/>
      <dgm:t>
        <a:bodyPr/>
        <a:lstStyle/>
        <a:p>
          <a:endParaRPr lang="en-US"/>
        </a:p>
      </dgm:t>
    </dgm:pt>
    <dgm:pt modelId="{21D254ED-C567-47E2-ACD9-81C3EB1CE9A2}" type="sibTrans" cxnId="{BC4B3EA6-9F48-465A-8AE3-DED878D093A7}">
      <dgm:prSet/>
      <dgm:spPr/>
      <dgm:t>
        <a:bodyPr/>
        <a:lstStyle/>
        <a:p>
          <a:endParaRPr lang="en-US"/>
        </a:p>
      </dgm:t>
    </dgm:pt>
    <dgm:pt modelId="{2860028F-F6C6-46B4-BAE8-8015A3E81232}">
      <dgm:prSet phldrT="[Text]"/>
      <dgm:spPr/>
      <dgm:t>
        <a:bodyPr/>
        <a:lstStyle/>
        <a:p>
          <a:endParaRPr lang="en-US" dirty="0"/>
        </a:p>
      </dgm:t>
    </dgm:pt>
    <dgm:pt modelId="{84003C8D-CDDB-4616-BED1-1BE97CCB6FC0}" type="parTrans" cxnId="{0A325CE8-4386-49BD-8CAE-4E362A6D1518}">
      <dgm:prSet/>
      <dgm:spPr/>
      <dgm:t>
        <a:bodyPr/>
        <a:lstStyle/>
        <a:p>
          <a:endParaRPr lang="en-US"/>
        </a:p>
      </dgm:t>
    </dgm:pt>
    <dgm:pt modelId="{9737754D-80CF-47F5-973B-3DF73F98780A}" type="sibTrans" cxnId="{0A325CE8-4386-49BD-8CAE-4E362A6D1518}">
      <dgm:prSet/>
      <dgm:spPr/>
      <dgm:t>
        <a:bodyPr/>
        <a:lstStyle/>
        <a:p>
          <a:endParaRPr lang="en-US"/>
        </a:p>
      </dgm:t>
    </dgm:pt>
    <dgm:pt modelId="{818E2EB1-59DA-4CEB-9F1C-0F60DB3FE4D9}">
      <dgm:prSet phldrT="[Text]" custT="1"/>
      <dgm:spPr/>
      <dgm:t>
        <a:bodyPr/>
        <a:lstStyle/>
        <a:p>
          <a:r>
            <a:rPr lang="en-US" sz="1600" dirty="0"/>
            <a:t>Smokes 1 pack per day of cigarettes and consumes alcohol up to 7 times per week</a:t>
          </a:r>
        </a:p>
      </dgm:t>
    </dgm:pt>
    <dgm:pt modelId="{615EB4EE-0F2F-47B8-9FB7-4AF125E01145}" type="parTrans" cxnId="{5CD7CAD1-9E7A-4E32-8B73-59CB2CA5CEE2}">
      <dgm:prSet/>
      <dgm:spPr/>
      <dgm:t>
        <a:bodyPr/>
        <a:lstStyle/>
        <a:p>
          <a:endParaRPr lang="en-US"/>
        </a:p>
      </dgm:t>
    </dgm:pt>
    <dgm:pt modelId="{2C859EF2-2185-4230-A65F-DBBC3BEA7EF2}" type="sibTrans" cxnId="{5CD7CAD1-9E7A-4E32-8B73-59CB2CA5CEE2}">
      <dgm:prSet/>
      <dgm:spPr/>
      <dgm:t>
        <a:bodyPr/>
        <a:lstStyle/>
        <a:p>
          <a:endParaRPr lang="en-US"/>
        </a:p>
      </dgm:t>
    </dgm:pt>
    <dgm:pt modelId="{C2CB982B-1B80-4D2A-BA0C-A91B21143A77}">
      <dgm:prSet phldrT="[Text]"/>
      <dgm:spPr/>
      <dgm:t>
        <a:bodyPr/>
        <a:lstStyle/>
        <a:p>
          <a:r>
            <a:rPr lang="en-US" u="sng" dirty="0"/>
            <a:t>46 year old male married with adult children</a:t>
          </a:r>
        </a:p>
        <a:p>
          <a:r>
            <a:rPr lang="en-US" dirty="0"/>
            <a:t>Disabled	     Associates Degree   CASA Advocate</a:t>
          </a:r>
        </a:p>
      </dgm:t>
    </dgm:pt>
    <dgm:pt modelId="{714D3D7F-F087-4129-BB05-1B71D3D4660F}" type="sibTrans" cxnId="{744686D8-8712-4482-8D5D-DFDDE83E477C}">
      <dgm:prSet/>
      <dgm:spPr/>
      <dgm:t>
        <a:bodyPr/>
        <a:lstStyle/>
        <a:p>
          <a:endParaRPr lang="en-US"/>
        </a:p>
      </dgm:t>
    </dgm:pt>
    <dgm:pt modelId="{3E174798-280A-4613-8AA9-6D4F5A6925D8}" type="parTrans" cxnId="{744686D8-8712-4482-8D5D-DFDDE83E477C}">
      <dgm:prSet/>
      <dgm:spPr/>
      <dgm:t>
        <a:bodyPr/>
        <a:lstStyle/>
        <a:p>
          <a:endParaRPr lang="en-US"/>
        </a:p>
      </dgm:t>
    </dgm:pt>
    <dgm:pt modelId="{FE04121B-E570-4701-AE55-F8609745A205}" type="pres">
      <dgm:prSet presAssocID="{EF65FA7E-0DB9-4E47-9830-7C403386E0B4}" presName="Name0" presStyleCnt="0">
        <dgm:presLayoutVars>
          <dgm:chMax/>
          <dgm:chPref/>
          <dgm:dir/>
        </dgm:presLayoutVars>
      </dgm:prSet>
      <dgm:spPr/>
    </dgm:pt>
    <dgm:pt modelId="{42D7BB72-A619-4A85-B1C3-5587BA3126B1}" type="pres">
      <dgm:prSet presAssocID="{C2CB982B-1B80-4D2A-BA0C-A91B21143A77}" presName="parenttextcomposite" presStyleCnt="0"/>
      <dgm:spPr/>
    </dgm:pt>
    <dgm:pt modelId="{7F68C7B7-8CB5-4A8A-8937-25F1C9648CA5}" type="pres">
      <dgm:prSet presAssocID="{C2CB982B-1B80-4D2A-BA0C-A91B21143A77}" presName="parenttext" presStyleLbl="revTx" presStyleIdx="0" presStyleCnt="3" custScaleY="223419" custLinFactNeighborX="82" custLinFactNeighborY="-476">
        <dgm:presLayoutVars>
          <dgm:chMax/>
          <dgm:chPref val="2"/>
          <dgm:bulletEnabled val="1"/>
        </dgm:presLayoutVars>
      </dgm:prSet>
      <dgm:spPr/>
    </dgm:pt>
    <dgm:pt modelId="{1041536E-E1AF-4D9A-8D37-416F9AE53521}" type="pres">
      <dgm:prSet presAssocID="{C2CB982B-1B80-4D2A-BA0C-A91B21143A77}" presName="composite" presStyleCnt="0"/>
      <dgm:spPr/>
    </dgm:pt>
    <dgm:pt modelId="{D643D342-3CF9-4C00-A684-D6E7EA78EEAE}" type="pres">
      <dgm:prSet presAssocID="{C2CB982B-1B80-4D2A-BA0C-A91B21143A77}" presName="chevron1" presStyleLbl="alignNode1" presStyleIdx="0" presStyleCnt="21"/>
      <dgm:spPr/>
    </dgm:pt>
    <dgm:pt modelId="{B2AE6FA3-292D-4E61-97A9-9CC6699750CF}" type="pres">
      <dgm:prSet presAssocID="{C2CB982B-1B80-4D2A-BA0C-A91B21143A77}" presName="chevron2" presStyleLbl="alignNode1" presStyleIdx="1" presStyleCnt="21"/>
      <dgm:spPr/>
    </dgm:pt>
    <dgm:pt modelId="{DF2F0FA7-60EA-45FB-9545-A7F5355D2B13}" type="pres">
      <dgm:prSet presAssocID="{C2CB982B-1B80-4D2A-BA0C-A91B21143A77}" presName="chevron3" presStyleLbl="alignNode1" presStyleIdx="2" presStyleCnt="21"/>
      <dgm:spPr/>
    </dgm:pt>
    <dgm:pt modelId="{4CCB53F4-0DD7-4519-9282-267B6605ECA8}" type="pres">
      <dgm:prSet presAssocID="{C2CB982B-1B80-4D2A-BA0C-A91B21143A77}" presName="chevron4" presStyleLbl="alignNode1" presStyleIdx="3" presStyleCnt="21"/>
      <dgm:spPr/>
    </dgm:pt>
    <dgm:pt modelId="{327CECB2-DBEC-4354-95B7-64459A6AAFA2}" type="pres">
      <dgm:prSet presAssocID="{C2CB982B-1B80-4D2A-BA0C-A91B21143A77}" presName="chevron5" presStyleLbl="alignNode1" presStyleIdx="4" presStyleCnt="21"/>
      <dgm:spPr/>
    </dgm:pt>
    <dgm:pt modelId="{F5D0FF27-241C-4011-AE5E-9E1A56F9462D}" type="pres">
      <dgm:prSet presAssocID="{C2CB982B-1B80-4D2A-BA0C-A91B21143A77}" presName="chevron6" presStyleLbl="alignNode1" presStyleIdx="5" presStyleCnt="21"/>
      <dgm:spPr/>
    </dgm:pt>
    <dgm:pt modelId="{024B0E36-3A2B-4963-B0FA-774B6CDB53EE}" type="pres">
      <dgm:prSet presAssocID="{C2CB982B-1B80-4D2A-BA0C-A91B21143A77}" presName="chevron7" presStyleLbl="alignNode1" presStyleIdx="6" presStyleCnt="21"/>
      <dgm:spPr/>
    </dgm:pt>
    <dgm:pt modelId="{012A86A7-963E-4FF2-AB35-079CB553F9E2}" type="pres">
      <dgm:prSet presAssocID="{C2CB982B-1B80-4D2A-BA0C-A91B21143A77}" presName="childtext" presStyleLbl="solidFgAcc1" presStyleIdx="0" presStyleCnt="3" custLinFactNeighborX="-1651" custLinFactNeighborY="-5845">
        <dgm:presLayoutVars>
          <dgm:chMax/>
          <dgm:chPref val="0"/>
          <dgm:bulletEnabled val="1"/>
        </dgm:presLayoutVars>
      </dgm:prSet>
      <dgm:spPr/>
    </dgm:pt>
    <dgm:pt modelId="{69E557FA-BABE-4F8B-A20B-FCF7FB038CD7}" type="pres">
      <dgm:prSet presAssocID="{714D3D7F-F087-4129-BB05-1B71D3D4660F}" presName="sibTrans" presStyleCnt="0"/>
      <dgm:spPr/>
    </dgm:pt>
    <dgm:pt modelId="{27C941B1-9610-4BD9-9AC1-E2794070CF54}" type="pres">
      <dgm:prSet presAssocID="{D2C6C12F-05E1-4C41-B78F-C0355BCE6FDA}" presName="parenttextcomposite" presStyleCnt="0"/>
      <dgm:spPr/>
    </dgm:pt>
    <dgm:pt modelId="{036A54F9-E0CA-41DF-8CAB-E4A77F80D582}" type="pres">
      <dgm:prSet presAssocID="{D2C6C12F-05E1-4C41-B78F-C0355BCE6FDA}" presName="parenttext" presStyleLbl="revTx" presStyleIdx="1" presStyleCnt="3" custScaleY="38866">
        <dgm:presLayoutVars>
          <dgm:chMax/>
          <dgm:chPref val="2"/>
          <dgm:bulletEnabled val="1"/>
        </dgm:presLayoutVars>
      </dgm:prSet>
      <dgm:spPr/>
    </dgm:pt>
    <dgm:pt modelId="{0A79BDAE-DC6D-4ECF-88BB-3D3672BBC1E8}" type="pres">
      <dgm:prSet presAssocID="{D2C6C12F-05E1-4C41-B78F-C0355BCE6FDA}" presName="composite" presStyleCnt="0"/>
      <dgm:spPr/>
    </dgm:pt>
    <dgm:pt modelId="{89741108-1F30-4376-B008-2B5FDE708449}" type="pres">
      <dgm:prSet presAssocID="{D2C6C12F-05E1-4C41-B78F-C0355BCE6FDA}" presName="chevron1" presStyleLbl="alignNode1" presStyleIdx="7" presStyleCnt="21" custLinFactNeighborX="-11154" custLinFactNeighborY="248"/>
      <dgm:spPr/>
    </dgm:pt>
    <dgm:pt modelId="{249F11D1-3EA2-4086-A4CF-E5AEE53272B0}" type="pres">
      <dgm:prSet presAssocID="{D2C6C12F-05E1-4C41-B78F-C0355BCE6FDA}" presName="chevron2" presStyleLbl="alignNode1" presStyleIdx="8" presStyleCnt="21"/>
      <dgm:spPr/>
    </dgm:pt>
    <dgm:pt modelId="{55C95FEA-B5D7-44C2-B8F3-9D2D408BF6D3}" type="pres">
      <dgm:prSet presAssocID="{D2C6C12F-05E1-4C41-B78F-C0355BCE6FDA}" presName="chevron3" presStyleLbl="alignNode1" presStyleIdx="9" presStyleCnt="21"/>
      <dgm:spPr/>
    </dgm:pt>
    <dgm:pt modelId="{E50B298B-EA3B-49AD-AC26-893874E16DB3}" type="pres">
      <dgm:prSet presAssocID="{D2C6C12F-05E1-4C41-B78F-C0355BCE6FDA}" presName="chevron4" presStyleLbl="alignNode1" presStyleIdx="10" presStyleCnt="21"/>
      <dgm:spPr/>
    </dgm:pt>
    <dgm:pt modelId="{7CECB738-6731-4365-B94B-2B5978A219A2}" type="pres">
      <dgm:prSet presAssocID="{D2C6C12F-05E1-4C41-B78F-C0355BCE6FDA}" presName="chevron5" presStyleLbl="alignNode1" presStyleIdx="11" presStyleCnt="21"/>
      <dgm:spPr/>
    </dgm:pt>
    <dgm:pt modelId="{7F36D2CD-64F3-4903-8425-762A64438FDC}" type="pres">
      <dgm:prSet presAssocID="{D2C6C12F-05E1-4C41-B78F-C0355BCE6FDA}" presName="chevron6" presStyleLbl="alignNode1" presStyleIdx="12" presStyleCnt="21"/>
      <dgm:spPr/>
    </dgm:pt>
    <dgm:pt modelId="{5CE057A1-BAAE-4B67-B04E-95DFFE8344E7}" type="pres">
      <dgm:prSet presAssocID="{D2C6C12F-05E1-4C41-B78F-C0355BCE6FDA}" presName="chevron7" presStyleLbl="alignNode1" presStyleIdx="13" presStyleCnt="21"/>
      <dgm:spPr/>
    </dgm:pt>
    <dgm:pt modelId="{32FA1AF0-E05E-4445-AFBB-C2B0347E9BCF}" type="pres">
      <dgm:prSet presAssocID="{D2C6C12F-05E1-4C41-B78F-C0355BCE6FDA}" presName="childtext" presStyleLbl="solidFgAcc1" presStyleIdx="1" presStyleCnt="3">
        <dgm:presLayoutVars>
          <dgm:chMax/>
          <dgm:chPref val="0"/>
          <dgm:bulletEnabled val="1"/>
        </dgm:presLayoutVars>
      </dgm:prSet>
      <dgm:spPr/>
    </dgm:pt>
    <dgm:pt modelId="{2E4D3923-A62C-4B72-8673-0B381B3D14F8}" type="pres">
      <dgm:prSet presAssocID="{E931445E-6026-41D8-8042-50A076627671}" presName="sibTrans" presStyleCnt="0"/>
      <dgm:spPr/>
    </dgm:pt>
    <dgm:pt modelId="{6A6F4AD8-18AE-4F91-894D-BC2A2CC5E964}" type="pres">
      <dgm:prSet presAssocID="{2860028F-F6C6-46B4-BAE8-8015A3E81232}" presName="parenttextcomposite" presStyleCnt="0"/>
      <dgm:spPr/>
    </dgm:pt>
    <dgm:pt modelId="{C12BBDF1-0366-4C6D-A7EB-C42281CDBD12}" type="pres">
      <dgm:prSet presAssocID="{2860028F-F6C6-46B4-BAE8-8015A3E81232}" presName="parenttext" presStyleLbl="revTx" presStyleIdx="2" presStyleCnt="3" custScaleY="62021">
        <dgm:presLayoutVars>
          <dgm:chMax/>
          <dgm:chPref val="2"/>
          <dgm:bulletEnabled val="1"/>
        </dgm:presLayoutVars>
      </dgm:prSet>
      <dgm:spPr/>
    </dgm:pt>
    <dgm:pt modelId="{6AF25019-E4B3-4A80-A31F-B1CD8E57DBC8}" type="pres">
      <dgm:prSet presAssocID="{2860028F-F6C6-46B4-BAE8-8015A3E81232}" presName="composite" presStyleCnt="0"/>
      <dgm:spPr/>
    </dgm:pt>
    <dgm:pt modelId="{DCFC572A-8E1C-425B-90F2-DAF995076369}" type="pres">
      <dgm:prSet presAssocID="{2860028F-F6C6-46B4-BAE8-8015A3E81232}" presName="chevron1" presStyleLbl="alignNode1" presStyleIdx="14" presStyleCnt="21"/>
      <dgm:spPr/>
    </dgm:pt>
    <dgm:pt modelId="{F3B2E98C-16FB-4478-A3A7-FE94D11DEBA0}" type="pres">
      <dgm:prSet presAssocID="{2860028F-F6C6-46B4-BAE8-8015A3E81232}" presName="chevron2" presStyleLbl="alignNode1" presStyleIdx="15" presStyleCnt="21"/>
      <dgm:spPr/>
    </dgm:pt>
    <dgm:pt modelId="{5466C393-DBB1-4C2D-B956-E5EECDE049E9}" type="pres">
      <dgm:prSet presAssocID="{2860028F-F6C6-46B4-BAE8-8015A3E81232}" presName="chevron3" presStyleLbl="alignNode1" presStyleIdx="16" presStyleCnt="21"/>
      <dgm:spPr/>
    </dgm:pt>
    <dgm:pt modelId="{8CAC9E0D-A00C-40D0-9219-A67A3AFAA13E}" type="pres">
      <dgm:prSet presAssocID="{2860028F-F6C6-46B4-BAE8-8015A3E81232}" presName="chevron4" presStyleLbl="alignNode1" presStyleIdx="17" presStyleCnt="21"/>
      <dgm:spPr/>
    </dgm:pt>
    <dgm:pt modelId="{206ACBEC-028B-4653-8120-DBB79FEECCFA}" type="pres">
      <dgm:prSet presAssocID="{2860028F-F6C6-46B4-BAE8-8015A3E81232}" presName="chevron5" presStyleLbl="alignNode1" presStyleIdx="18" presStyleCnt="21"/>
      <dgm:spPr/>
    </dgm:pt>
    <dgm:pt modelId="{A8C1E1D7-AE02-4D3D-AC2D-84979ADA6E04}" type="pres">
      <dgm:prSet presAssocID="{2860028F-F6C6-46B4-BAE8-8015A3E81232}" presName="chevron6" presStyleLbl="alignNode1" presStyleIdx="19" presStyleCnt="21"/>
      <dgm:spPr/>
    </dgm:pt>
    <dgm:pt modelId="{2A94B9D7-3CC4-46F8-AA3D-BA6B41313516}" type="pres">
      <dgm:prSet presAssocID="{2860028F-F6C6-46B4-BAE8-8015A3E81232}" presName="chevron7" presStyleLbl="alignNode1" presStyleIdx="20" presStyleCnt="21"/>
      <dgm:spPr/>
    </dgm:pt>
    <dgm:pt modelId="{844592FA-F7AB-437C-B719-CB3A94C54C37}" type="pres">
      <dgm:prSet presAssocID="{2860028F-F6C6-46B4-BAE8-8015A3E81232}" presName="childtext" presStyleLbl="solidFgAcc1" presStyleIdx="2" presStyleCnt="3">
        <dgm:presLayoutVars>
          <dgm:chMax/>
          <dgm:chPref val="0"/>
          <dgm:bulletEnabled val="1"/>
        </dgm:presLayoutVars>
      </dgm:prSet>
      <dgm:spPr/>
    </dgm:pt>
  </dgm:ptLst>
  <dgm:cxnLst>
    <dgm:cxn modelId="{77C4952A-74D2-415B-A7C8-46F04E9CFA67}" type="presOf" srcId="{AD5D1EC4-4FFB-4478-B336-04F876C8B8DC}" destId="{32FA1AF0-E05E-4445-AFBB-C2B0347E9BCF}" srcOrd="0" destOrd="0" presId="urn:microsoft.com/office/officeart/2008/layout/VerticalAccentList"/>
    <dgm:cxn modelId="{59ABB548-7590-43A5-A9DA-907D284E3051}" type="presOf" srcId="{818E2EB1-59DA-4CEB-9F1C-0F60DB3FE4D9}" destId="{844592FA-F7AB-437C-B719-CB3A94C54C37}" srcOrd="0" destOrd="0" presId="urn:microsoft.com/office/officeart/2008/layout/VerticalAccentList"/>
    <dgm:cxn modelId="{AF2AA06B-6ABB-4ACB-A564-7B88CB3CA7D2}" type="presOf" srcId="{D2C6C12F-05E1-4C41-B78F-C0355BCE6FDA}" destId="{036A54F9-E0CA-41DF-8CAB-E4A77F80D582}" srcOrd="0" destOrd="0" presId="urn:microsoft.com/office/officeart/2008/layout/VerticalAccentList"/>
    <dgm:cxn modelId="{CFCAF56E-FA45-44C4-BC69-95A4267C679D}" srcId="{C2CB982B-1B80-4D2A-BA0C-A91B21143A77}" destId="{C29D2C56-4FA8-4E3E-BF20-4A94BDC4C891}" srcOrd="0" destOrd="0" parTransId="{54DDF638-4F9C-48B4-88E4-85340ABB4189}" sibTransId="{6163568E-CDEA-4C41-978A-07E67E7B6AEC}"/>
    <dgm:cxn modelId="{5C932D7D-F677-4D74-BD4C-F3D2E9E7B52D}" type="presOf" srcId="{C29D2C56-4FA8-4E3E-BF20-4A94BDC4C891}" destId="{012A86A7-963E-4FF2-AB35-079CB553F9E2}" srcOrd="0" destOrd="0" presId="urn:microsoft.com/office/officeart/2008/layout/VerticalAccentList"/>
    <dgm:cxn modelId="{027C238F-60E5-403A-9AD6-D4032062F01B}" srcId="{EF65FA7E-0DB9-4E47-9830-7C403386E0B4}" destId="{D2C6C12F-05E1-4C41-B78F-C0355BCE6FDA}" srcOrd="1" destOrd="0" parTransId="{F4E023C9-B213-49FC-AEE5-AB538FB995FF}" sibTransId="{E931445E-6026-41D8-8042-50A076627671}"/>
    <dgm:cxn modelId="{BC4B3EA6-9F48-465A-8AE3-DED878D093A7}" srcId="{D2C6C12F-05E1-4C41-B78F-C0355BCE6FDA}" destId="{AD5D1EC4-4FFB-4478-B336-04F876C8B8DC}" srcOrd="0" destOrd="0" parTransId="{E03FB509-B710-43D3-8C1B-829E8384E9A5}" sibTransId="{21D254ED-C567-47E2-ACD9-81C3EB1CE9A2}"/>
    <dgm:cxn modelId="{ACECE6C1-18B6-4A6E-988A-10AD68B5A963}" type="presOf" srcId="{EF65FA7E-0DB9-4E47-9830-7C403386E0B4}" destId="{FE04121B-E570-4701-AE55-F8609745A205}" srcOrd="0" destOrd="0" presId="urn:microsoft.com/office/officeart/2008/layout/VerticalAccentList"/>
    <dgm:cxn modelId="{513337C4-DD6D-40F3-B97F-F2D89B911EC8}" type="presOf" srcId="{2860028F-F6C6-46B4-BAE8-8015A3E81232}" destId="{C12BBDF1-0366-4C6D-A7EB-C42281CDBD12}" srcOrd="0" destOrd="0" presId="urn:microsoft.com/office/officeart/2008/layout/VerticalAccentList"/>
    <dgm:cxn modelId="{787BC5CE-5223-4720-B2C3-679072317026}" type="presOf" srcId="{C2CB982B-1B80-4D2A-BA0C-A91B21143A77}" destId="{7F68C7B7-8CB5-4A8A-8937-25F1C9648CA5}" srcOrd="0" destOrd="0" presId="urn:microsoft.com/office/officeart/2008/layout/VerticalAccentList"/>
    <dgm:cxn modelId="{5CD7CAD1-9E7A-4E32-8B73-59CB2CA5CEE2}" srcId="{2860028F-F6C6-46B4-BAE8-8015A3E81232}" destId="{818E2EB1-59DA-4CEB-9F1C-0F60DB3FE4D9}" srcOrd="0" destOrd="0" parTransId="{615EB4EE-0F2F-47B8-9FB7-4AF125E01145}" sibTransId="{2C859EF2-2185-4230-A65F-DBBC3BEA7EF2}"/>
    <dgm:cxn modelId="{744686D8-8712-4482-8D5D-DFDDE83E477C}" srcId="{EF65FA7E-0DB9-4E47-9830-7C403386E0B4}" destId="{C2CB982B-1B80-4D2A-BA0C-A91B21143A77}" srcOrd="0" destOrd="0" parTransId="{3E174798-280A-4613-8AA9-6D4F5A6925D8}" sibTransId="{714D3D7F-F087-4129-BB05-1B71D3D4660F}"/>
    <dgm:cxn modelId="{0A325CE8-4386-49BD-8CAE-4E362A6D1518}" srcId="{EF65FA7E-0DB9-4E47-9830-7C403386E0B4}" destId="{2860028F-F6C6-46B4-BAE8-8015A3E81232}" srcOrd="2" destOrd="0" parTransId="{84003C8D-CDDB-4616-BED1-1BE97CCB6FC0}" sibTransId="{9737754D-80CF-47F5-973B-3DF73F98780A}"/>
    <dgm:cxn modelId="{95F88B16-59AC-4FB1-9541-2034BE11DEBB}" type="presParOf" srcId="{FE04121B-E570-4701-AE55-F8609745A205}" destId="{42D7BB72-A619-4A85-B1C3-5587BA3126B1}" srcOrd="0" destOrd="0" presId="urn:microsoft.com/office/officeart/2008/layout/VerticalAccentList"/>
    <dgm:cxn modelId="{E26A1E61-3140-4A91-A851-EDEA6F0450D0}" type="presParOf" srcId="{42D7BB72-A619-4A85-B1C3-5587BA3126B1}" destId="{7F68C7B7-8CB5-4A8A-8937-25F1C9648CA5}" srcOrd="0" destOrd="0" presId="urn:microsoft.com/office/officeart/2008/layout/VerticalAccentList"/>
    <dgm:cxn modelId="{CB614746-38D1-4789-BB76-5A23C96DE44E}" type="presParOf" srcId="{FE04121B-E570-4701-AE55-F8609745A205}" destId="{1041536E-E1AF-4D9A-8D37-416F9AE53521}" srcOrd="1" destOrd="0" presId="urn:microsoft.com/office/officeart/2008/layout/VerticalAccentList"/>
    <dgm:cxn modelId="{D167AE3E-C0E8-4377-BCA1-88A68B76B5EC}" type="presParOf" srcId="{1041536E-E1AF-4D9A-8D37-416F9AE53521}" destId="{D643D342-3CF9-4C00-A684-D6E7EA78EEAE}" srcOrd="0" destOrd="0" presId="urn:microsoft.com/office/officeart/2008/layout/VerticalAccentList"/>
    <dgm:cxn modelId="{D0804EC9-DCA2-42E0-B180-9378FD81EFE5}" type="presParOf" srcId="{1041536E-E1AF-4D9A-8D37-416F9AE53521}" destId="{B2AE6FA3-292D-4E61-97A9-9CC6699750CF}" srcOrd="1" destOrd="0" presId="urn:microsoft.com/office/officeart/2008/layout/VerticalAccentList"/>
    <dgm:cxn modelId="{E77111DE-D3AE-4923-A28E-379726C94381}" type="presParOf" srcId="{1041536E-E1AF-4D9A-8D37-416F9AE53521}" destId="{DF2F0FA7-60EA-45FB-9545-A7F5355D2B13}" srcOrd="2" destOrd="0" presId="urn:microsoft.com/office/officeart/2008/layout/VerticalAccentList"/>
    <dgm:cxn modelId="{2E96B36A-F434-4B31-ABC7-20C7167FDC6E}" type="presParOf" srcId="{1041536E-E1AF-4D9A-8D37-416F9AE53521}" destId="{4CCB53F4-0DD7-4519-9282-267B6605ECA8}" srcOrd="3" destOrd="0" presId="urn:microsoft.com/office/officeart/2008/layout/VerticalAccentList"/>
    <dgm:cxn modelId="{B4BDB41E-BABF-466C-8E95-2757CC4434A2}" type="presParOf" srcId="{1041536E-E1AF-4D9A-8D37-416F9AE53521}" destId="{327CECB2-DBEC-4354-95B7-64459A6AAFA2}" srcOrd="4" destOrd="0" presId="urn:microsoft.com/office/officeart/2008/layout/VerticalAccentList"/>
    <dgm:cxn modelId="{1E70BA37-E066-4954-AE88-35E1DBB490EB}" type="presParOf" srcId="{1041536E-E1AF-4D9A-8D37-416F9AE53521}" destId="{F5D0FF27-241C-4011-AE5E-9E1A56F9462D}" srcOrd="5" destOrd="0" presId="urn:microsoft.com/office/officeart/2008/layout/VerticalAccentList"/>
    <dgm:cxn modelId="{F9D1F59D-73AA-49E9-8B65-E5292EA4D89C}" type="presParOf" srcId="{1041536E-E1AF-4D9A-8D37-416F9AE53521}" destId="{024B0E36-3A2B-4963-B0FA-774B6CDB53EE}" srcOrd="6" destOrd="0" presId="urn:microsoft.com/office/officeart/2008/layout/VerticalAccentList"/>
    <dgm:cxn modelId="{7A1B1A01-4E66-49D8-99E3-3D6B03C82ED9}" type="presParOf" srcId="{1041536E-E1AF-4D9A-8D37-416F9AE53521}" destId="{012A86A7-963E-4FF2-AB35-079CB553F9E2}" srcOrd="7" destOrd="0" presId="urn:microsoft.com/office/officeart/2008/layout/VerticalAccentList"/>
    <dgm:cxn modelId="{BB24CF84-5410-4DEB-B16E-A7EB3578F936}" type="presParOf" srcId="{FE04121B-E570-4701-AE55-F8609745A205}" destId="{69E557FA-BABE-4F8B-A20B-FCF7FB038CD7}" srcOrd="2" destOrd="0" presId="urn:microsoft.com/office/officeart/2008/layout/VerticalAccentList"/>
    <dgm:cxn modelId="{29FF2FB7-C52E-40AD-BCFE-D8C8BFB99EE6}" type="presParOf" srcId="{FE04121B-E570-4701-AE55-F8609745A205}" destId="{27C941B1-9610-4BD9-9AC1-E2794070CF54}" srcOrd="3" destOrd="0" presId="urn:microsoft.com/office/officeart/2008/layout/VerticalAccentList"/>
    <dgm:cxn modelId="{5A2FC2CB-E4CF-4880-8475-AFBC99D08B3F}" type="presParOf" srcId="{27C941B1-9610-4BD9-9AC1-E2794070CF54}" destId="{036A54F9-E0CA-41DF-8CAB-E4A77F80D582}" srcOrd="0" destOrd="0" presId="urn:microsoft.com/office/officeart/2008/layout/VerticalAccentList"/>
    <dgm:cxn modelId="{E87F1F34-6361-40FE-9503-997ADA7B852E}" type="presParOf" srcId="{FE04121B-E570-4701-AE55-F8609745A205}" destId="{0A79BDAE-DC6D-4ECF-88BB-3D3672BBC1E8}" srcOrd="4" destOrd="0" presId="urn:microsoft.com/office/officeart/2008/layout/VerticalAccentList"/>
    <dgm:cxn modelId="{E2E0F16E-7531-47DF-BD0F-87A4298B0826}" type="presParOf" srcId="{0A79BDAE-DC6D-4ECF-88BB-3D3672BBC1E8}" destId="{89741108-1F30-4376-B008-2B5FDE708449}" srcOrd="0" destOrd="0" presId="urn:microsoft.com/office/officeart/2008/layout/VerticalAccentList"/>
    <dgm:cxn modelId="{3D25797E-444C-4545-A8EE-231298FF08A4}" type="presParOf" srcId="{0A79BDAE-DC6D-4ECF-88BB-3D3672BBC1E8}" destId="{249F11D1-3EA2-4086-A4CF-E5AEE53272B0}" srcOrd="1" destOrd="0" presId="urn:microsoft.com/office/officeart/2008/layout/VerticalAccentList"/>
    <dgm:cxn modelId="{E737828C-8926-4769-B5D6-5FD86647C001}" type="presParOf" srcId="{0A79BDAE-DC6D-4ECF-88BB-3D3672BBC1E8}" destId="{55C95FEA-B5D7-44C2-B8F3-9D2D408BF6D3}" srcOrd="2" destOrd="0" presId="urn:microsoft.com/office/officeart/2008/layout/VerticalAccentList"/>
    <dgm:cxn modelId="{1AF6C9E7-103A-4BA2-8A34-98B87AF20CD9}" type="presParOf" srcId="{0A79BDAE-DC6D-4ECF-88BB-3D3672BBC1E8}" destId="{E50B298B-EA3B-49AD-AC26-893874E16DB3}" srcOrd="3" destOrd="0" presId="urn:microsoft.com/office/officeart/2008/layout/VerticalAccentList"/>
    <dgm:cxn modelId="{4B732318-C54A-4E23-A2C3-EA8F0FA03CB9}" type="presParOf" srcId="{0A79BDAE-DC6D-4ECF-88BB-3D3672BBC1E8}" destId="{7CECB738-6731-4365-B94B-2B5978A219A2}" srcOrd="4" destOrd="0" presId="urn:microsoft.com/office/officeart/2008/layout/VerticalAccentList"/>
    <dgm:cxn modelId="{36C15CF7-3BAC-447F-8A73-DC6E9A9B543C}" type="presParOf" srcId="{0A79BDAE-DC6D-4ECF-88BB-3D3672BBC1E8}" destId="{7F36D2CD-64F3-4903-8425-762A64438FDC}" srcOrd="5" destOrd="0" presId="urn:microsoft.com/office/officeart/2008/layout/VerticalAccentList"/>
    <dgm:cxn modelId="{294327C0-4489-4A9D-8C43-4AAA9E15DACE}" type="presParOf" srcId="{0A79BDAE-DC6D-4ECF-88BB-3D3672BBC1E8}" destId="{5CE057A1-BAAE-4B67-B04E-95DFFE8344E7}" srcOrd="6" destOrd="0" presId="urn:microsoft.com/office/officeart/2008/layout/VerticalAccentList"/>
    <dgm:cxn modelId="{62D3D8D5-E6A1-44BB-BD64-2A2B18C2413B}" type="presParOf" srcId="{0A79BDAE-DC6D-4ECF-88BB-3D3672BBC1E8}" destId="{32FA1AF0-E05E-4445-AFBB-C2B0347E9BCF}" srcOrd="7" destOrd="0" presId="urn:microsoft.com/office/officeart/2008/layout/VerticalAccentList"/>
    <dgm:cxn modelId="{031E3E8C-F5DD-4BE2-ABC1-160E22C6BB88}" type="presParOf" srcId="{FE04121B-E570-4701-AE55-F8609745A205}" destId="{2E4D3923-A62C-4B72-8673-0B381B3D14F8}" srcOrd="5" destOrd="0" presId="urn:microsoft.com/office/officeart/2008/layout/VerticalAccentList"/>
    <dgm:cxn modelId="{CFCAE4D4-393C-4B91-BB54-8E58820E9984}" type="presParOf" srcId="{FE04121B-E570-4701-AE55-F8609745A205}" destId="{6A6F4AD8-18AE-4F91-894D-BC2A2CC5E964}" srcOrd="6" destOrd="0" presId="urn:microsoft.com/office/officeart/2008/layout/VerticalAccentList"/>
    <dgm:cxn modelId="{081D4258-9FE2-440C-87F3-C8BA9415A1CA}" type="presParOf" srcId="{6A6F4AD8-18AE-4F91-894D-BC2A2CC5E964}" destId="{C12BBDF1-0366-4C6D-A7EB-C42281CDBD12}" srcOrd="0" destOrd="0" presId="urn:microsoft.com/office/officeart/2008/layout/VerticalAccentList"/>
    <dgm:cxn modelId="{CB0647F7-D2FC-425F-9A70-C89387110E0F}" type="presParOf" srcId="{FE04121B-E570-4701-AE55-F8609745A205}" destId="{6AF25019-E4B3-4A80-A31F-B1CD8E57DBC8}" srcOrd="7" destOrd="0" presId="urn:microsoft.com/office/officeart/2008/layout/VerticalAccentList"/>
    <dgm:cxn modelId="{C7F89746-80AE-47DB-82DD-FBBB79E754B3}" type="presParOf" srcId="{6AF25019-E4B3-4A80-A31F-B1CD8E57DBC8}" destId="{DCFC572A-8E1C-425B-90F2-DAF995076369}" srcOrd="0" destOrd="0" presId="urn:microsoft.com/office/officeart/2008/layout/VerticalAccentList"/>
    <dgm:cxn modelId="{F7095683-B534-4FA9-BB0D-B91CF0FCFA70}" type="presParOf" srcId="{6AF25019-E4B3-4A80-A31F-B1CD8E57DBC8}" destId="{F3B2E98C-16FB-4478-A3A7-FE94D11DEBA0}" srcOrd="1" destOrd="0" presId="urn:microsoft.com/office/officeart/2008/layout/VerticalAccentList"/>
    <dgm:cxn modelId="{57DA624D-F7E3-47C1-83EB-AABCB0598BAF}" type="presParOf" srcId="{6AF25019-E4B3-4A80-A31F-B1CD8E57DBC8}" destId="{5466C393-DBB1-4C2D-B956-E5EECDE049E9}" srcOrd="2" destOrd="0" presId="urn:microsoft.com/office/officeart/2008/layout/VerticalAccentList"/>
    <dgm:cxn modelId="{BEB12135-D408-4062-BE16-79B0E8E242DB}" type="presParOf" srcId="{6AF25019-E4B3-4A80-A31F-B1CD8E57DBC8}" destId="{8CAC9E0D-A00C-40D0-9219-A67A3AFAA13E}" srcOrd="3" destOrd="0" presId="urn:microsoft.com/office/officeart/2008/layout/VerticalAccentList"/>
    <dgm:cxn modelId="{77E785BD-0703-44A9-9B7B-BE0ACAA0E64C}" type="presParOf" srcId="{6AF25019-E4B3-4A80-A31F-B1CD8E57DBC8}" destId="{206ACBEC-028B-4653-8120-DBB79FEECCFA}" srcOrd="4" destOrd="0" presId="urn:microsoft.com/office/officeart/2008/layout/VerticalAccentList"/>
    <dgm:cxn modelId="{C4F6A790-2638-48BA-9D3A-B289D1C2A141}" type="presParOf" srcId="{6AF25019-E4B3-4A80-A31F-B1CD8E57DBC8}" destId="{A8C1E1D7-AE02-4D3D-AC2D-84979ADA6E04}" srcOrd="5" destOrd="0" presId="urn:microsoft.com/office/officeart/2008/layout/VerticalAccentList"/>
    <dgm:cxn modelId="{27B65432-EB4E-490C-B494-141F0D74162D}" type="presParOf" srcId="{6AF25019-E4B3-4A80-A31F-B1CD8E57DBC8}" destId="{2A94B9D7-3CC4-46F8-AA3D-BA6B41313516}" srcOrd="6" destOrd="0" presId="urn:microsoft.com/office/officeart/2008/layout/VerticalAccentList"/>
    <dgm:cxn modelId="{030CE6D2-CC04-46E0-A574-C9AABAD55326}" type="presParOf" srcId="{6AF25019-E4B3-4A80-A31F-B1CD8E57DBC8}" destId="{844592FA-F7AB-437C-B719-CB3A94C54C37}" srcOrd="7" destOrd="0" presId="urn:microsoft.com/office/officeart/2008/layout/Vertical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8B23C5-D335-4A31-8A38-98E3A89DEEA0}" type="doc">
      <dgm:prSet loTypeId="urn:microsoft.com/office/officeart/2005/8/layout/target3" loCatId="relationship" qsTypeId="urn:microsoft.com/office/officeart/2005/8/quickstyle/simple5" qsCatId="simple" csTypeId="urn:microsoft.com/office/officeart/2005/8/colors/colorful2" csCatId="colorful" phldr="1"/>
      <dgm:spPr/>
      <dgm:t>
        <a:bodyPr/>
        <a:lstStyle/>
        <a:p>
          <a:endParaRPr lang="en-US"/>
        </a:p>
      </dgm:t>
    </dgm:pt>
    <dgm:pt modelId="{69BB4C8A-7B3D-4B6D-B913-84F9240F7D8C}">
      <dgm:prSet phldrT="[Text]"/>
      <dgm:spPr/>
      <dgm:t>
        <a:bodyPr/>
        <a:lstStyle/>
        <a:p>
          <a:r>
            <a:rPr lang="en-US" dirty="0"/>
            <a:t>Cognitive</a:t>
          </a:r>
        </a:p>
      </dgm:t>
    </dgm:pt>
    <dgm:pt modelId="{D218A718-A159-4ABA-9905-BA7249A640C5}" type="parTrans" cxnId="{44A3F5C9-A3AD-47BB-9646-48E68C9526D1}">
      <dgm:prSet/>
      <dgm:spPr/>
      <dgm:t>
        <a:bodyPr/>
        <a:lstStyle/>
        <a:p>
          <a:endParaRPr lang="en-US"/>
        </a:p>
      </dgm:t>
    </dgm:pt>
    <dgm:pt modelId="{4FAAB7B6-1280-4294-8A69-F47DB13DFF2B}" type="sibTrans" cxnId="{44A3F5C9-A3AD-47BB-9646-48E68C9526D1}">
      <dgm:prSet/>
      <dgm:spPr/>
      <dgm:t>
        <a:bodyPr/>
        <a:lstStyle/>
        <a:p>
          <a:endParaRPr lang="en-US"/>
        </a:p>
      </dgm:t>
    </dgm:pt>
    <dgm:pt modelId="{AE7B2897-C797-4449-85EB-E69F79B7EBCF}">
      <dgm:prSet phldrT="[Text]"/>
      <dgm:spPr/>
      <dgm:t>
        <a:bodyPr/>
        <a:lstStyle/>
        <a:p>
          <a:r>
            <a:rPr lang="en-US" dirty="0"/>
            <a:t>Husband will identify and describe triggers to ineffective coping related to his disability and how these can affect his wellbeing.</a:t>
          </a:r>
        </a:p>
      </dgm:t>
    </dgm:pt>
    <dgm:pt modelId="{5999D1FA-7FB8-4B6D-8183-66B32EBB4126}" type="parTrans" cxnId="{8788DA38-6083-4D71-B8BF-548B515055BB}">
      <dgm:prSet/>
      <dgm:spPr/>
      <dgm:t>
        <a:bodyPr/>
        <a:lstStyle/>
        <a:p>
          <a:endParaRPr lang="en-US"/>
        </a:p>
      </dgm:t>
    </dgm:pt>
    <dgm:pt modelId="{16FEF401-2BA4-4435-B00F-B476D5BD08C9}" type="sibTrans" cxnId="{8788DA38-6083-4D71-B8BF-548B515055BB}">
      <dgm:prSet/>
      <dgm:spPr/>
      <dgm:t>
        <a:bodyPr/>
        <a:lstStyle/>
        <a:p>
          <a:endParaRPr lang="en-US"/>
        </a:p>
      </dgm:t>
    </dgm:pt>
    <dgm:pt modelId="{C92B40A9-2ED2-40A7-A9FE-6BAB17976F83}">
      <dgm:prSet phldrT="[Text]"/>
      <dgm:spPr/>
      <dgm:t>
        <a:bodyPr/>
        <a:lstStyle/>
        <a:p>
          <a:r>
            <a:rPr lang="en-US" dirty="0"/>
            <a:t>Affective</a:t>
          </a:r>
        </a:p>
      </dgm:t>
    </dgm:pt>
    <dgm:pt modelId="{B97792A9-49D2-4903-8968-A78A5CFB3785}" type="parTrans" cxnId="{378D8C56-4759-4A1C-A02E-FC5FE77BC953}">
      <dgm:prSet/>
      <dgm:spPr/>
      <dgm:t>
        <a:bodyPr/>
        <a:lstStyle/>
        <a:p>
          <a:endParaRPr lang="en-US"/>
        </a:p>
      </dgm:t>
    </dgm:pt>
    <dgm:pt modelId="{021B7DA4-1F0D-4E73-AA24-C176EC3661EF}" type="sibTrans" cxnId="{378D8C56-4759-4A1C-A02E-FC5FE77BC953}">
      <dgm:prSet/>
      <dgm:spPr/>
      <dgm:t>
        <a:bodyPr/>
        <a:lstStyle/>
        <a:p>
          <a:endParaRPr lang="en-US"/>
        </a:p>
      </dgm:t>
    </dgm:pt>
    <dgm:pt modelId="{E866B9F8-B7CC-4140-8853-5EA792334516}">
      <dgm:prSet phldrT="[Text]"/>
      <dgm:spPr/>
      <dgm:t>
        <a:bodyPr/>
        <a:lstStyle/>
        <a:p>
          <a:r>
            <a:rPr lang="en-US" dirty="0"/>
            <a:t>The husband/wife team will employ better coping strategies to support a healthier lifestyle by journaling their activities and choices to further their wellness continuum.</a:t>
          </a:r>
        </a:p>
      </dgm:t>
    </dgm:pt>
    <dgm:pt modelId="{FE44FBDC-2654-43B8-80B5-6E1C368CF79F}" type="parTrans" cxnId="{AC13F960-3EB9-4607-963E-7B1066CEC795}">
      <dgm:prSet/>
      <dgm:spPr/>
      <dgm:t>
        <a:bodyPr/>
        <a:lstStyle/>
        <a:p>
          <a:endParaRPr lang="en-US"/>
        </a:p>
      </dgm:t>
    </dgm:pt>
    <dgm:pt modelId="{7A848E40-874F-47B7-BA3A-80EF55DC0984}" type="sibTrans" cxnId="{AC13F960-3EB9-4607-963E-7B1066CEC795}">
      <dgm:prSet/>
      <dgm:spPr/>
      <dgm:t>
        <a:bodyPr/>
        <a:lstStyle/>
        <a:p>
          <a:endParaRPr lang="en-US"/>
        </a:p>
      </dgm:t>
    </dgm:pt>
    <dgm:pt modelId="{B6204367-AA41-42EF-A30C-D0A55B830533}">
      <dgm:prSet phldrT="[Text]"/>
      <dgm:spPr/>
      <dgm:t>
        <a:bodyPr/>
        <a:lstStyle/>
        <a:p>
          <a:r>
            <a:rPr lang="en-US" dirty="0"/>
            <a:t>Psychomotor</a:t>
          </a:r>
        </a:p>
      </dgm:t>
    </dgm:pt>
    <dgm:pt modelId="{D495C9F4-7092-485C-8C09-0D92D8E96C5D}" type="parTrans" cxnId="{5D42BB41-B4B9-46EA-B17E-A450EAE26908}">
      <dgm:prSet/>
      <dgm:spPr/>
      <dgm:t>
        <a:bodyPr/>
        <a:lstStyle/>
        <a:p>
          <a:endParaRPr lang="en-US"/>
        </a:p>
      </dgm:t>
    </dgm:pt>
    <dgm:pt modelId="{FC1F4417-F9F4-4E5A-8249-C541DA489FA7}" type="sibTrans" cxnId="{5D42BB41-B4B9-46EA-B17E-A450EAE26908}">
      <dgm:prSet/>
      <dgm:spPr/>
      <dgm:t>
        <a:bodyPr/>
        <a:lstStyle/>
        <a:p>
          <a:endParaRPr lang="en-US"/>
        </a:p>
      </dgm:t>
    </dgm:pt>
    <dgm:pt modelId="{DE56B1B8-137A-49E1-A698-AE318F3C7946}">
      <dgm:prSet phldrT="[Text]"/>
      <dgm:spPr/>
      <dgm:t>
        <a:bodyPr/>
        <a:lstStyle/>
        <a:p>
          <a:r>
            <a:rPr lang="en-US" dirty="0"/>
            <a:t>The husband/wife team will demonstrate better coping mechanisms by reviewing their journal activity together to support each other’s healthier decision making process.</a:t>
          </a:r>
        </a:p>
      </dgm:t>
    </dgm:pt>
    <dgm:pt modelId="{6C363F22-0977-4A26-A26E-D276BA56CE31}" type="parTrans" cxnId="{2504F3D7-99EF-4376-AD1C-47137CD03283}">
      <dgm:prSet/>
      <dgm:spPr/>
      <dgm:t>
        <a:bodyPr/>
        <a:lstStyle/>
        <a:p>
          <a:endParaRPr lang="en-US"/>
        </a:p>
      </dgm:t>
    </dgm:pt>
    <dgm:pt modelId="{EE1FF55D-8556-4EAA-AD58-AA86D6FC64FE}" type="sibTrans" cxnId="{2504F3D7-99EF-4376-AD1C-47137CD03283}">
      <dgm:prSet/>
      <dgm:spPr/>
      <dgm:t>
        <a:bodyPr/>
        <a:lstStyle/>
        <a:p>
          <a:endParaRPr lang="en-US"/>
        </a:p>
      </dgm:t>
    </dgm:pt>
    <dgm:pt modelId="{A7A20C82-E4E4-4F91-9737-C0F618496B29}">
      <dgm:prSet phldrT="[Text]"/>
      <dgm:spPr/>
      <dgm:t>
        <a:bodyPr/>
        <a:lstStyle/>
        <a:p>
          <a:endParaRPr lang="en-US" dirty="0"/>
        </a:p>
      </dgm:t>
    </dgm:pt>
    <dgm:pt modelId="{A0032E2C-6F6B-49A7-A3BC-B3748D725EB6}" type="parTrans" cxnId="{24DE9FE5-F814-40F3-AA86-1BCA2FC76574}">
      <dgm:prSet/>
      <dgm:spPr/>
      <dgm:t>
        <a:bodyPr/>
        <a:lstStyle/>
        <a:p>
          <a:endParaRPr lang="en-US"/>
        </a:p>
      </dgm:t>
    </dgm:pt>
    <dgm:pt modelId="{9AE7E4F0-F765-43D5-9991-0D88BF66A145}" type="sibTrans" cxnId="{24DE9FE5-F814-40F3-AA86-1BCA2FC76574}">
      <dgm:prSet/>
      <dgm:spPr/>
      <dgm:t>
        <a:bodyPr/>
        <a:lstStyle/>
        <a:p>
          <a:endParaRPr lang="en-US"/>
        </a:p>
      </dgm:t>
    </dgm:pt>
    <dgm:pt modelId="{8023EADD-8B2F-48B4-9BC0-4AA79DD7D779}" type="pres">
      <dgm:prSet presAssocID="{138B23C5-D335-4A31-8A38-98E3A89DEEA0}" presName="Name0" presStyleCnt="0">
        <dgm:presLayoutVars>
          <dgm:chMax val="7"/>
          <dgm:dir/>
          <dgm:animLvl val="lvl"/>
          <dgm:resizeHandles val="exact"/>
        </dgm:presLayoutVars>
      </dgm:prSet>
      <dgm:spPr/>
    </dgm:pt>
    <dgm:pt modelId="{7ACD286E-6975-48AF-B538-F14B24749A7B}" type="pres">
      <dgm:prSet presAssocID="{69BB4C8A-7B3D-4B6D-B913-84F9240F7D8C}" presName="circle1" presStyleLbl="node1" presStyleIdx="0" presStyleCnt="3"/>
      <dgm:spPr/>
    </dgm:pt>
    <dgm:pt modelId="{3D28ABA4-370B-46F6-8037-BCCEB0F8571F}" type="pres">
      <dgm:prSet presAssocID="{69BB4C8A-7B3D-4B6D-B913-84F9240F7D8C}" presName="space" presStyleCnt="0"/>
      <dgm:spPr/>
    </dgm:pt>
    <dgm:pt modelId="{CE73AD53-E2C0-41E7-9A46-0474E21B56E7}" type="pres">
      <dgm:prSet presAssocID="{69BB4C8A-7B3D-4B6D-B913-84F9240F7D8C}" presName="rect1" presStyleLbl="alignAcc1" presStyleIdx="0" presStyleCnt="3" custLinFactNeighborX="-93"/>
      <dgm:spPr/>
    </dgm:pt>
    <dgm:pt modelId="{A3B2F394-984B-440C-97B6-6389964EA7E1}" type="pres">
      <dgm:prSet presAssocID="{C92B40A9-2ED2-40A7-A9FE-6BAB17976F83}" presName="vertSpace2" presStyleLbl="node1" presStyleIdx="0" presStyleCnt="3"/>
      <dgm:spPr/>
    </dgm:pt>
    <dgm:pt modelId="{BDBCE1F3-5D67-4346-8CE6-C5527C824D50}" type="pres">
      <dgm:prSet presAssocID="{C92B40A9-2ED2-40A7-A9FE-6BAB17976F83}" presName="circle2" presStyleLbl="node1" presStyleIdx="1" presStyleCnt="3"/>
      <dgm:spPr/>
    </dgm:pt>
    <dgm:pt modelId="{6D8A3E12-B7BE-4276-893B-A8F2F18F0150}" type="pres">
      <dgm:prSet presAssocID="{C92B40A9-2ED2-40A7-A9FE-6BAB17976F83}" presName="rect2" presStyleLbl="alignAcc1" presStyleIdx="1" presStyleCnt="3" custScaleY="108573" custLinFactNeighborX="302" custLinFactNeighborY="2435"/>
      <dgm:spPr/>
    </dgm:pt>
    <dgm:pt modelId="{43DB55BE-7345-4053-9E4D-DB9E5A58FD6F}" type="pres">
      <dgm:prSet presAssocID="{B6204367-AA41-42EF-A30C-D0A55B830533}" presName="vertSpace3" presStyleLbl="node1" presStyleIdx="1" presStyleCnt="3"/>
      <dgm:spPr/>
    </dgm:pt>
    <dgm:pt modelId="{6D3446D9-CDB2-4496-BB7F-471F326A95FF}" type="pres">
      <dgm:prSet presAssocID="{B6204367-AA41-42EF-A30C-D0A55B830533}" presName="circle3" presStyleLbl="node1" presStyleIdx="2" presStyleCnt="3"/>
      <dgm:spPr/>
    </dgm:pt>
    <dgm:pt modelId="{8348914B-2C41-4721-BFC3-E0CC72713315}" type="pres">
      <dgm:prSet presAssocID="{B6204367-AA41-42EF-A30C-D0A55B830533}" presName="rect3" presStyleLbl="alignAcc1" presStyleIdx="2" presStyleCnt="3" custScaleY="120561" custLinFactNeighborX="-93" custLinFactNeighborY="15228"/>
      <dgm:spPr/>
    </dgm:pt>
    <dgm:pt modelId="{9227A726-A74A-4283-991B-58AAF824B73D}" type="pres">
      <dgm:prSet presAssocID="{69BB4C8A-7B3D-4B6D-B913-84F9240F7D8C}" presName="rect1ParTx" presStyleLbl="alignAcc1" presStyleIdx="2" presStyleCnt="3">
        <dgm:presLayoutVars>
          <dgm:chMax val="1"/>
          <dgm:bulletEnabled val="1"/>
        </dgm:presLayoutVars>
      </dgm:prSet>
      <dgm:spPr/>
    </dgm:pt>
    <dgm:pt modelId="{63F7BAE4-103E-4385-834E-9153D217AFAE}" type="pres">
      <dgm:prSet presAssocID="{69BB4C8A-7B3D-4B6D-B913-84F9240F7D8C}" presName="rect1ChTx" presStyleLbl="alignAcc1" presStyleIdx="2" presStyleCnt="3">
        <dgm:presLayoutVars>
          <dgm:bulletEnabled val="1"/>
        </dgm:presLayoutVars>
      </dgm:prSet>
      <dgm:spPr/>
    </dgm:pt>
    <dgm:pt modelId="{605DF7B8-0FED-4B32-9256-8B3BC7C00DB4}" type="pres">
      <dgm:prSet presAssocID="{C92B40A9-2ED2-40A7-A9FE-6BAB17976F83}" presName="rect2ParTx" presStyleLbl="alignAcc1" presStyleIdx="2" presStyleCnt="3">
        <dgm:presLayoutVars>
          <dgm:chMax val="1"/>
          <dgm:bulletEnabled val="1"/>
        </dgm:presLayoutVars>
      </dgm:prSet>
      <dgm:spPr/>
    </dgm:pt>
    <dgm:pt modelId="{6CC4DC8F-8F50-4FAE-89C8-45F04D80F934}" type="pres">
      <dgm:prSet presAssocID="{C92B40A9-2ED2-40A7-A9FE-6BAB17976F83}" presName="rect2ChTx" presStyleLbl="alignAcc1" presStyleIdx="2" presStyleCnt="3">
        <dgm:presLayoutVars>
          <dgm:bulletEnabled val="1"/>
        </dgm:presLayoutVars>
      </dgm:prSet>
      <dgm:spPr/>
    </dgm:pt>
    <dgm:pt modelId="{BF2567AC-9065-4CDE-9FEC-10FA46BAE816}" type="pres">
      <dgm:prSet presAssocID="{B6204367-AA41-42EF-A30C-D0A55B830533}" presName="rect3ParTx" presStyleLbl="alignAcc1" presStyleIdx="2" presStyleCnt="3">
        <dgm:presLayoutVars>
          <dgm:chMax val="1"/>
          <dgm:bulletEnabled val="1"/>
        </dgm:presLayoutVars>
      </dgm:prSet>
      <dgm:spPr/>
    </dgm:pt>
    <dgm:pt modelId="{8AF4C61D-50CD-4063-8C49-CA7008BEEB12}" type="pres">
      <dgm:prSet presAssocID="{B6204367-AA41-42EF-A30C-D0A55B830533}" presName="rect3ChTx" presStyleLbl="alignAcc1" presStyleIdx="2" presStyleCnt="3" custScaleY="100000" custLinFactNeighborX="-186" custLinFactNeighborY="8777">
        <dgm:presLayoutVars>
          <dgm:bulletEnabled val="1"/>
        </dgm:presLayoutVars>
      </dgm:prSet>
      <dgm:spPr/>
    </dgm:pt>
  </dgm:ptLst>
  <dgm:cxnLst>
    <dgm:cxn modelId="{85B4780A-4A16-4314-AC28-DF2E41AA9D33}" type="presOf" srcId="{A7A20C82-E4E4-4F91-9737-C0F618496B29}" destId="{63F7BAE4-103E-4385-834E-9153D217AFAE}" srcOrd="0" destOrd="1" presId="urn:microsoft.com/office/officeart/2005/8/layout/target3"/>
    <dgm:cxn modelId="{CF4FD21B-B20C-40BD-9267-53547CF53CC7}" type="presOf" srcId="{AE7B2897-C797-4449-85EB-E69F79B7EBCF}" destId="{63F7BAE4-103E-4385-834E-9153D217AFAE}" srcOrd="0" destOrd="0" presId="urn:microsoft.com/office/officeart/2005/8/layout/target3"/>
    <dgm:cxn modelId="{8788DA38-6083-4D71-B8BF-548B515055BB}" srcId="{69BB4C8A-7B3D-4B6D-B913-84F9240F7D8C}" destId="{AE7B2897-C797-4449-85EB-E69F79B7EBCF}" srcOrd="0" destOrd="0" parTransId="{5999D1FA-7FB8-4B6D-8183-66B32EBB4126}" sibTransId="{16FEF401-2BA4-4435-B00F-B476D5BD08C9}"/>
    <dgm:cxn modelId="{0835763F-48B5-4D24-98AB-4B671B053624}" type="presOf" srcId="{138B23C5-D335-4A31-8A38-98E3A89DEEA0}" destId="{8023EADD-8B2F-48B4-9BC0-4AA79DD7D779}" srcOrd="0" destOrd="0" presId="urn:microsoft.com/office/officeart/2005/8/layout/target3"/>
    <dgm:cxn modelId="{EF54F460-170E-4AC2-BCB7-B639A2CFCBAC}" type="presOf" srcId="{E866B9F8-B7CC-4140-8853-5EA792334516}" destId="{6CC4DC8F-8F50-4FAE-89C8-45F04D80F934}" srcOrd="0" destOrd="0" presId="urn:microsoft.com/office/officeart/2005/8/layout/target3"/>
    <dgm:cxn modelId="{AC13F960-3EB9-4607-963E-7B1066CEC795}" srcId="{C92B40A9-2ED2-40A7-A9FE-6BAB17976F83}" destId="{E866B9F8-B7CC-4140-8853-5EA792334516}" srcOrd="0" destOrd="0" parTransId="{FE44FBDC-2654-43B8-80B5-6E1C368CF79F}" sibTransId="{7A848E40-874F-47B7-BA3A-80EF55DC0984}"/>
    <dgm:cxn modelId="{5D42BB41-B4B9-46EA-B17E-A450EAE26908}" srcId="{138B23C5-D335-4A31-8A38-98E3A89DEEA0}" destId="{B6204367-AA41-42EF-A30C-D0A55B830533}" srcOrd="2" destOrd="0" parTransId="{D495C9F4-7092-485C-8C09-0D92D8E96C5D}" sibTransId="{FC1F4417-F9F4-4E5A-8249-C541DA489FA7}"/>
    <dgm:cxn modelId="{E099B843-2764-4CFB-A4DD-DF99A9EF5EC6}" type="presOf" srcId="{C92B40A9-2ED2-40A7-A9FE-6BAB17976F83}" destId="{605DF7B8-0FED-4B32-9256-8B3BC7C00DB4}" srcOrd="1" destOrd="0" presId="urn:microsoft.com/office/officeart/2005/8/layout/target3"/>
    <dgm:cxn modelId="{C52E846C-EE2E-4B93-82AF-2338A003421A}" type="presOf" srcId="{DE56B1B8-137A-49E1-A698-AE318F3C7946}" destId="{8AF4C61D-50CD-4063-8C49-CA7008BEEB12}" srcOrd="0" destOrd="0" presId="urn:microsoft.com/office/officeart/2005/8/layout/target3"/>
    <dgm:cxn modelId="{378D8C56-4759-4A1C-A02E-FC5FE77BC953}" srcId="{138B23C5-D335-4A31-8A38-98E3A89DEEA0}" destId="{C92B40A9-2ED2-40A7-A9FE-6BAB17976F83}" srcOrd="1" destOrd="0" parTransId="{B97792A9-49D2-4903-8968-A78A5CFB3785}" sibTransId="{021B7DA4-1F0D-4E73-AA24-C176EC3661EF}"/>
    <dgm:cxn modelId="{440FB659-8EC9-4F11-833D-51A8849E8AB6}" type="presOf" srcId="{B6204367-AA41-42EF-A30C-D0A55B830533}" destId="{BF2567AC-9065-4CDE-9FEC-10FA46BAE816}" srcOrd="1" destOrd="0" presId="urn:microsoft.com/office/officeart/2005/8/layout/target3"/>
    <dgm:cxn modelId="{5D4D5491-9FC9-41DF-9DEA-179495ABC411}" type="presOf" srcId="{69BB4C8A-7B3D-4B6D-B913-84F9240F7D8C}" destId="{CE73AD53-E2C0-41E7-9A46-0474E21B56E7}" srcOrd="0" destOrd="0" presId="urn:microsoft.com/office/officeart/2005/8/layout/target3"/>
    <dgm:cxn modelId="{E5306696-BCE7-40C3-A8B7-A5E0BF00A5A8}" type="presOf" srcId="{C92B40A9-2ED2-40A7-A9FE-6BAB17976F83}" destId="{6D8A3E12-B7BE-4276-893B-A8F2F18F0150}" srcOrd="0" destOrd="0" presId="urn:microsoft.com/office/officeart/2005/8/layout/target3"/>
    <dgm:cxn modelId="{05506CA9-73B1-46C8-A9D1-F19CDA767316}" type="presOf" srcId="{B6204367-AA41-42EF-A30C-D0A55B830533}" destId="{8348914B-2C41-4721-BFC3-E0CC72713315}" srcOrd="0" destOrd="0" presId="urn:microsoft.com/office/officeart/2005/8/layout/target3"/>
    <dgm:cxn modelId="{44A3F5C9-A3AD-47BB-9646-48E68C9526D1}" srcId="{138B23C5-D335-4A31-8A38-98E3A89DEEA0}" destId="{69BB4C8A-7B3D-4B6D-B913-84F9240F7D8C}" srcOrd="0" destOrd="0" parTransId="{D218A718-A159-4ABA-9905-BA7249A640C5}" sibTransId="{4FAAB7B6-1280-4294-8A69-F47DB13DFF2B}"/>
    <dgm:cxn modelId="{2504F3D7-99EF-4376-AD1C-47137CD03283}" srcId="{B6204367-AA41-42EF-A30C-D0A55B830533}" destId="{DE56B1B8-137A-49E1-A698-AE318F3C7946}" srcOrd="0" destOrd="0" parTransId="{6C363F22-0977-4A26-A26E-D276BA56CE31}" sibTransId="{EE1FF55D-8556-4EAA-AD58-AA86D6FC64FE}"/>
    <dgm:cxn modelId="{50B8F2E1-8E2E-4927-8904-C4F6C37BEFBD}" type="presOf" srcId="{69BB4C8A-7B3D-4B6D-B913-84F9240F7D8C}" destId="{9227A726-A74A-4283-991B-58AAF824B73D}" srcOrd="1" destOrd="0" presId="urn:microsoft.com/office/officeart/2005/8/layout/target3"/>
    <dgm:cxn modelId="{24DE9FE5-F814-40F3-AA86-1BCA2FC76574}" srcId="{69BB4C8A-7B3D-4B6D-B913-84F9240F7D8C}" destId="{A7A20C82-E4E4-4F91-9737-C0F618496B29}" srcOrd="1" destOrd="0" parTransId="{A0032E2C-6F6B-49A7-A3BC-B3748D725EB6}" sibTransId="{9AE7E4F0-F765-43D5-9991-0D88BF66A145}"/>
    <dgm:cxn modelId="{FF584ADB-F4BE-4354-856C-DDDFD7DCB0D0}" type="presParOf" srcId="{8023EADD-8B2F-48B4-9BC0-4AA79DD7D779}" destId="{7ACD286E-6975-48AF-B538-F14B24749A7B}" srcOrd="0" destOrd="0" presId="urn:microsoft.com/office/officeart/2005/8/layout/target3"/>
    <dgm:cxn modelId="{160776B0-D8BC-4675-904A-C07440469A46}" type="presParOf" srcId="{8023EADD-8B2F-48B4-9BC0-4AA79DD7D779}" destId="{3D28ABA4-370B-46F6-8037-BCCEB0F8571F}" srcOrd="1" destOrd="0" presId="urn:microsoft.com/office/officeart/2005/8/layout/target3"/>
    <dgm:cxn modelId="{2044F8A8-603E-4224-A5D8-C6597E974FE7}" type="presParOf" srcId="{8023EADD-8B2F-48B4-9BC0-4AA79DD7D779}" destId="{CE73AD53-E2C0-41E7-9A46-0474E21B56E7}" srcOrd="2" destOrd="0" presId="urn:microsoft.com/office/officeart/2005/8/layout/target3"/>
    <dgm:cxn modelId="{BD3B1ADA-2AC2-4849-AB8B-8C8A3CF950A3}" type="presParOf" srcId="{8023EADD-8B2F-48B4-9BC0-4AA79DD7D779}" destId="{A3B2F394-984B-440C-97B6-6389964EA7E1}" srcOrd="3" destOrd="0" presId="urn:microsoft.com/office/officeart/2005/8/layout/target3"/>
    <dgm:cxn modelId="{86F30066-6BE7-4B8D-8AA6-4AAA38F93D44}" type="presParOf" srcId="{8023EADD-8B2F-48B4-9BC0-4AA79DD7D779}" destId="{BDBCE1F3-5D67-4346-8CE6-C5527C824D50}" srcOrd="4" destOrd="0" presId="urn:microsoft.com/office/officeart/2005/8/layout/target3"/>
    <dgm:cxn modelId="{DD3E8D5F-A2F7-41F6-A579-82A99CD638BF}" type="presParOf" srcId="{8023EADD-8B2F-48B4-9BC0-4AA79DD7D779}" destId="{6D8A3E12-B7BE-4276-893B-A8F2F18F0150}" srcOrd="5" destOrd="0" presId="urn:microsoft.com/office/officeart/2005/8/layout/target3"/>
    <dgm:cxn modelId="{857126F5-28D4-429F-AC1C-452E341B96DD}" type="presParOf" srcId="{8023EADD-8B2F-48B4-9BC0-4AA79DD7D779}" destId="{43DB55BE-7345-4053-9E4D-DB9E5A58FD6F}" srcOrd="6" destOrd="0" presId="urn:microsoft.com/office/officeart/2005/8/layout/target3"/>
    <dgm:cxn modelId="{967F4A7B-704C-481C-BB19-B7C4A2B25D89}" type="presParOf" srcId="{8023EADD-8B2F-48B4-9BC0-4AA79DD7D779}" destId="{6D3446D9-CDB2-4496-BB7F-471F326A95FF}" srcOrd="7" destOrd="0" presId="urn:microsoft.com/office/officeart/2005/8/layout/target3"/>
    <dgm:cxn modelId="{810232CF-8E32-4E50-8DC9-40EF84E04958}" type="presParOf" srcId="{8023EADD-8B2F-48B4-9BC0-4AA79DD7D779}" destId="{8348914B-2C41-4721-BFC3-E0CC72713315}" srcOrd="8" destOrd="0" presId="urn:microsoft.com/office/officeart/2005/8/layout/target3"/>
    <dgm:cxn modelId="{8609C1E1-CB48-4211-8D8A-F20B299602E1}" type="presParOf" srcId="{8023EADD-8B2F-48B4-9BC0-4AA79DD7D779}" destId="{9227A726-A74A-4283-991B-58AAF824B73D}" srcOrd="9" destOrd="0" presId="urn:microsoft.com/office/officeart/2005/8/layout/target3"/>
    <dgm:cxn modelId="{EE7807EA-6BA4-4194-9EC8-25A441EF9077}" type="presParOf" srcId="{8023EADD-8B2F-48B4-9BC0-4AA79DD7D779}" destId="{63F7BAE4-103E-4385-834E-9153D217AFAE}" srcOrd="10" destOrd="0" presId="urn:microsoft.com/office/officeart/2005/8/layout/target3"/>
    <dgm:cxn modelId="{7F1A8D26-0288-42C2-9EEA-F01EBA23D9EB}" type="presParOf" srcId="{8023EADD-8B2F-48B4-9BC0-4AA79DD7D779}" destId="{605DF7B8-0FED-4B32-9256-8B3BC7C00DB4}" srcOrd="11" destOrd="0" presId="urn:microsoft.com/office/officeart/2005/8/layout/target3"/>
    <dgm:cxn modelId="{44A73787-172B-47E1-92BF-019560520A7C}" type="presParOf" srcId="{8023EADD-8B2F-48B4-9BC0-4AA79DD7D779}" destId="{6CC4DC8F-8F50-4FAE-89C8-45F04D80F934}" srcOrd="12" destOrd="0" presId="urn:microsoft.com/office/officeart/2005/8/layout/target3"/>
    <dgm:cxn modelId="{2D724BEA-33F6-4F97-85FB-0C45A2271D05}" type="presParOf" srcId="{8023EADD-8B2F-48B4-9BC0-4AA79DD7D779}" destId="{BF2567AC-9065-4CDE-9FEC-10FA46BAE816}" srcOrd="13" destOrd="0" presId="urn:microsoft.com/office/officeart/2005/8/layout/target3"/>
    <dgm:cxn modelId="{A20C3983-BF8A-4018-8865-C94B67455178}" type="presParOf" srcId="{8023EADD-8B2F-48B4-9BC0-4AA79DD7D779}" destId="{8AF4C61D-50CD-4063-8C49-CA7008BEEB12}" srcOrd="14"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DACE86-1FD2-4B68-9E8F-E2804E724AC9}" type="doc">
      <dgm:prSet loTypeId="urn:microsoft.com/office/officeart/2011/layout/RadialPictureList" loCatId="officeonline" qsTypeId="urn:microsoft.com/office/officeart/2005/8/quickstyle/3d1" qsCatId="3D" csTypeId="urn:microsoft.com/office/officeart/2005/8/colors/accent1_2" csCatId="accent1" phldr="1"/>
      <dgm:spPr/>
      <dgm:t>
        <a:bodyPr/>
        <a:lstStyle/>
        <a:p>
          <a:endParaRPr lang="en-US"/>
        </a:p>
      </dgm:t>
    </dgm:pt>
    <dgm:pt modelId="{97F70CAC-FCB2-4E6C-AD77-BE8F57C1B00D}">
      <dgm:prSet phldrT="[Text]"/>
      <dgm:spPr/>
      <dgm:t>
        <a:bodyPr/>
        <a:lstStyle/>
        <a:p>
          <a:r>
            <a:rPr lang="en-US" dirty="0"/>
            <a:t>RN to:</a:t>
          </a:r>
        </a:p>
      </dgm:t>
    </dgm:pt>
    <dgm:pt modelId="{40EC11FC-41D7-4292-9ABF-77E74781C71B}" type="parTrans" cxnId="{F4A07613-A858-4673-AD61-AC5486350162}">
      <dgm:prSet/>
      <dgm:spPr/>
      <dgm:t>
        <a:bodyPr/>
        <a:lstStyle/>
        <a:p>
          <a:endParaRPr lang="en-US"/>
        </a:p>
      </dgm:t>
    </dgm:pt>
    <dgm:pt modelId="{7C1E1514-5A55-425D-892C-9C7713520884}" type="sibTrans" cxnId="{F4A07613-A858-4673-AD61-AC5486350162}">
      <dgm:prSet/>
      <dgm:spPr/>
      <dgm:t>
        <a:bodyPr/>
        <a:lstStyle/>
        <a:p>
          <a:endParaRPr lang="en-US"/>
        </a:p>
      </dgm:t>
    </dgm:pt>
    <dgm:pt modelId="{3C988222-AB01-40FC-9DE3-02CC198C89E0}">
      <dgm:prSet phldrT="[Text]" custT="1"/>
      <dgm:spPr/>
      <dgm:t>
        <a:bodyPr/>
        <a:lstStyle/>
        <a:p>
          <a:r>
            <a:rPr lang="en-US" sz="1400" b="1" dirty="0"/>
            <a:t>Educate on the importance of smoking cessation</a:t>
          </a:r>
        </a:p>
        <a:p>
          <a:endParaRPr lang="en-US" sz="1000" dirty="0"/>
        </a:p>
      </dgm:t>
    </dgm:pt>
    <dgm:pt modelId="{C6E7FE46-998F-4221-AB37-E4FE98399F34}" type="parTrans" cxnId="{03FF097D-05DA-4097-BBB2-6772609E8958}">
      <dgm:prSet/>
      <dgm:spPr/>
      <dgm:t>
        <a:bodyPr/>
        <a:lstStyle/>
        <a:p>
          <a:endParaRPr lang="en-US"/>
        </a:p>
      </dgm:t>
    </dgm:pt>
    <dgm:pt modelId="{E4CBB72C-E8FF-44DD-8641-EBC448CA4A00}" type="sibTrans" cxnId="{03FF097D-05DA-4097-BBB2-6772609E8958}">
      <dgm:prSet/>
      <dgm:spPr/>
      <dgm:t>
        <a:bodyPr/>
        <a:lstStyle/>
        <a:p>
          <a:endParaRPr lang="en-US"/>
        </a:p>
      </dgm:t>
    </dgm:pt>
    <dgm:pt modelId="{0A186336-5994-4717-BA6A-22AB9C8A7182}">
      <dgm:prSet phldrT="[Text]" custT="1"/>
      <dgm:spPr/>
      <dgm:t>
        <a:bodyPr/>
        <a:lstStyle/>
        <a:p>
          <a:r>
            <a:rPr lang="en-US" sz="1400" b="1" dirty="0"/>
            <a:t>Review the journal method for tracking and documenting items that trigger poor coping methods</a:t>
          </a:r>
        </a:p>
      </dgm:t>
    </dgm:pt>
    <dgm:pt modelId="{23F12192-9C3B-4AE2-B44A-7A3F62F933FA}" type="parTrans" cxnId="{581287A9-98CD-4476-99B7-37E0B8F74174}">
      <dgm:prSet/>
      <dgm:spPr/>
      <dgm:t>
        <a:bodyPr/>
        <a:lstStyle/>
        <a:p>
          <a:endParaRPr lang="en-US"/>
        </a:p>
      </dgm:t>
    </dgm:pt>
    <dgm:pt modelId="{A128BF21-1DAB-43A5-94D6-AC48CD937928}" type="sibTrans" cxnId="{581287A9-98CD-4476-99B7-37E0B8F74174}">
      <dgm:prSet/>
      <dgm:spPr/>
      <dgm:t>
        <a:bodyPr/>
        <a:lstStyle/>
        <a:p>
          <a:endParaRPr lang="en-US"/>
        </a:p>
      </dgm:t>
    </dgm:pt>
    <dgm:pt modelId="{281D2AAE-8D1E-4F1E-AF72-26DAA9448766}">
      <dgm:prSet phldrT="[Text]" custT="1"/>
      <dgm:spPr/>
      <dgm:t>
        <a:bodyPr/>
        <a:lstStyle/>
        <a:p>
          <a:r>
            <a:rPr lang="en-US" sz="1400" b="1" dirty="0"/>
            <a:t>Explain the importance of medication compliance</a:t>
          </a:r>
        </a:p>
        <a:p>
          <a:endParaRPr lang="en-US" sz="1200" dirty="0"/>
        </a:p>
      </dgm:t>
    </dgm:pt>
    <dgm:pt modelId="{9F8F6F72-6BEB-464A-B299-FF336CC90140}" type="parTrans" cxnId="{3CA1076A-3A83-4A45-976C-C04292263EEB}">
      <dgm:prSet/>
      <dgm:spPr/>
      <dgm:t>
        <a:bodyPr/>
        <a:lstStyle/>
        <a:p>
          <a:endParaRPr lang="en-US"/>
        </a:p>
      </dgm:t>
    </dgm:pt>
    <dgm:pt modelId="{7BC8379A-FE55-43D5-AE51-F9F147C30CA7}" type="sibTrans" cxnId="{3CA1076A-3A83-4A45-976C-C04292263EEB}">
      <dgm:prSet/>
      <dgm:spPr/>
      <dgm:t>
        <a:bodyPr/>
        <a:lstStyle/>
        <a:p>
          <a:endParaRPr lang="en-US"/>
        </a:p>
      </dgm:t>
    </dgm:pt>
    <dgm:pt modelId="{F5F22DF2-9D5D-471B-B01D-623DAFFCE5ED}">
      <dgm:prSet phldrT="[Text]"/>
      <dgm:spPr/>
    </dgm:pt>
    <dgm:pt modelId="{B6A0C25F-BB20-4985-AE78-44EF1CE47BAF}" type="parTrans" cxnId="{90858D0C-6A4B-47DB-A125-32BCFD002F74}">
      <dgm:prSet/>
      <dgm:spPr/>
      <dgm:t>
        <a:bodyPr/>
        <a:lstStyle/>
        <a:p>
          <a:endParaRPr lang="en-US"/>
        </a:p>
      </dgm:t>
    </dgm:pt>
    <dgm:pt modelId="{18D0CCD5-FA26-4499-A702-EF06D4A80E82}" type="sibTrans" cxnId="{90858D0C-6A4B-47DB-A125-32BCFD002F74}">
      <dgm:prSet/>
      <dgm:spPr/>
      <dgm:t>
        <a:bodyPr/>
        <a:lstStyle/>
        <a:p>
          <a:endParaRPr lang="en-US"/>
        </a:p>
      </dgm:t>
    </dgm:pt>
    <dgm:pt modelId="{0B9BCE88-7696-41B3-AB54-22C0DDE3D1C3}" type="pres">
      <dgm:prSet presAssocID="{BFDACE86-1FD2-4B68-9E8F-E2804E724AC9}" presName="Name0" presStyleCnt="0">
        <dgm:presLayoutVars>
          <dgm:chMax val="1"/>
          <dgm:chPref val="1"/>
          <dgm:dir/>
          <dgm:resizeHandles/>
        </dgm:presLayoutVars>
      </dgm:prSet>
      <dgm:spPr/>
    </dgm:pt>
    <dgm:pt modelId="{21AFC522-B428-40FA-8742-C407E85CF4DA}" type="pres">
      <dgm:prSet presAssocID="{97F70CAC-FCB2-4E6C-AD77-BE8F57C1B00D}" presName="Parent" presStyleLbl="node1" presStyleIdx="0" presStyleCnt="2">
        <dgm:presLayoutVars>
          <dgm:chMax val="4"/>
          <dgm:chPref val="3"/>
        </dgm:presLayoutVars>
      </dgm:prSet>
      <dgm:spPr/>
    </dgm:pt>
    <dgm:pt modelId="{088D8E1B-A836-4F10-9367-DBD994113C1E}" type="pres">
      <dgm:prSet presAssocID="{3C988222-AB01-40FC-9DE3-02CC198C89E0}" presName="Accent" presStyleLbl="node1" presStyleIdx="1" presStyleCnt="2" custLinFactNeighborX="2340" custLinFactNeighborY="153"/>
      <dgm:spPr/>
    </dgm:pt>
    <dgm:pt modelId="{57832A85-728B-4E35-8660-3C89B87A8153}" type="pres">
      <dgm:prSet presAssocID="{3C988222-AB01-40FC-9DE3-02CC198C89E0}" presName="Image1" presStyleLbl="fgImgPlace1" presStyleIdx="0" presStyleCnt="3" custLinFactNeighborX="-35015" custLinFactNeighborY="-28493"/>
      <dgm:spPr>
        <a:blipFill>
          <a:blip xmlns:r="http://schemas.openxmlformats.org/officeDocument/2006/relationships" r:embed="rId1" cstate="print">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a:stretch>
        </a:blipFill>
      </dgm:spPr>
    </dgm:pt>
    <dgm:pt modelId="{3030D947-D4A5-44F5-8F49-4395226FD051}" type="pres">
      <dgm:prSet presAssocID="{3C988222-AB01-40FC-9DE3-02CC198C89E0}" presName="Child1" presStyleLbl="revTx" presStyleIdx="0" presStyleCnt="3" custScaleX="135032" custScaleY="93362" custLinFactNeighborX="-1888" custLinFactNeighborY="-34420">
        <dgm:presLayoutVars>
          <dgm:chMax val="0"/>
          <dgm:chPref val="0"/>
          <dgm:bulletEnabled val="1"/>
        </dgm:presLayoutVars>
      </dgm:prSet>
      <dgm:spPr/>
    </dgm:pt>
    <dgm:pt modelId="{6B49F233-B12B-45AE-8FF5-0383D0E0FD90}" type="pres">
      <dgm:prSet presAssocID="{0A186336-5994-4717-BA6A-22AB9C8A7182}" presName="Image2" presStyleCnt="0"/>
      <dgm:spPr/>
    </dgm:pt>
    <dgm:pt modelId="{5BA28BBD-F1DA-43CA-A621-EFCD024705ED}" type="pres">
      <dgm:prSet presAssocID="{0A186336-5994-4717-BA6A-22AB9C8A7182}" presName="Image" presStyleLbl="fgImgPlace1" presStyleIdx="1" presStyleCnt="3" custLinFactNeighborX="-7021" custLinFactNeighborY="-4231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losed book"/>
        </a:ext>
      </dgm:extLst>
    </dgm:pt>
    <dgm:pt modelId="{D2812153-B4B5-4DCE-B0C5-0A27EBF11AA3}" type="pres">
      <dgm:prSet presAssocID="{0A186336-5994-4717-BA6A-22AB9C8A7182}" presName="Child2" presStyleLbl="revTx" presStyleIdx="1" presStyleCnt="3" custLinFactNeighborX="-11354" custLinFactNeighborY="-27974">
        <dgm:presLayoutVars>
          <dgm:chMax val="0"/>
          <dgm:chPref val="0"/>
          <dgm:bulletEnabled val="1"/>
        </dgm:presLayoutVars>
      </dgm:prSet>
      <dgm:spPr/>
    </dgm:pt>
    <dgm:pt modelId="{8EC6ABC1-C36E-425F-B1CA-37DE627A5FE4}" type="pres">
      <dgm:prSet presAssocID="{281D2AAE-8D1E-4F1E-AF72-26DAA9448766}" presName="Image3" presStyleCnt="0"/>
      <dgm:spPr/>
    </dgm:pt>
    <dgm:pt modelId="{82F67475-644D-41F2-93D4-CC8CD44B0E19}" type="pres">
      <dgm:prSet presAssocID="{281D2AAE-8D1E-4F1E-AF72-26DAA9448766}" presName="Image" presStyleLbl="fgImgPlace1" presStyleIdx="2" presStyleCnt="3" custLinFactNeighborX="10907" custLinFactNeighborY="-41096"/>
      <dgm:spPr>
        <a:blipFill>
          <a:blip xmlns:r="http://schemas.openxmlformats.org/officeDocument/2006/relationships"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rcRect/>
          <a:stretch>
            <a:fillRect/>
          </a:stretch>
        </a:blipFill>
      </dgm:spPr>
    </dgm:pt>
    <dgm:pt modelId="{C049F72C-B832-48F7-9E68-CB5181C8A0AF}" type="pres">
      <dgm:prSet presAssocID="{281D2AAE-8D1E-4F1E-AF72-26DAA9448766}" presName="Child3" presStyleLbl="revTx" presStyleIdx="2" presStyleCnt="3" custLinFactNeighborX="990" custLinFactNeighborY="-6237">
        <dgm:presLayoutVars>
          <dgm:chMax val="0"/>
          <dgm:chPref val="0"/>
          <dgm:bulletEnabled val="1"/>
        </dgm:presLayoutVars>
      </dgm:prSet>
      <dgm:spPr/>
    </dgm:pt>
  </dgm:ptLst>
  <dgm:cxnLst>
    <dgm:cxn modelId="{90858D0C-6A4B-47DB-A125-32BCFD002F74}" srcId="{BFDACE86-1FD2-4B68-9E8F-E2804E724AC9}" destId="{F5F22DF2-9D5D-471B-B01D-623DAFFCE5ED}" srcOrd="1" destOrd="0" parTransId="{B6A0C25F-BB20-4985-AE78-44EF1CE47BAF}" sibTransId="{18D0CCD5-FA26-4499-A702-EF06D4A80E82}"/>
    <dgm:cxn modelId="{F4A07613-A858-4673-AD61-AC5486350162}" srcId="{BFDACE86-1FD2-4B68-9E8F-E2804E724AC9}" destId="{97F70CAC-FCB2-4E6C-AD77-BE8F57C1B00D}" srcOrd="0" destOrd="0" parTransId="{40EC11FC-41D7-4292-9ABF-77E74781C71B}" sibTransId="{7C1E1514-5A55-425D-892C-9C7713520884}"/>
    <dgm:cxn modelId="{3764C637-EE3E-415E-9C7F-C00A715C9397}" type="presOf" srcId="{BFDACE86-1FD2-4B68-9E8F-E2804E724AC9}" destId="{0B9BCE88-7696-41B3-AB54-22C0DDE3D1C3}" srcOrd="0" destOrd="0" presId="urn:microsoft.com/office/officeart/2011/layout/RadialPictureList"/>
    <dgm:cxn modelId="{3CA1076A-3A83-4A45-976C-C04292263EEB}" srcId="{97F70CAC-FCB2-4E6C-AD77-BE8F57C1B00D}" destId="{281D2AAE-8D1E-4F1E-AF72-26DAA9448766}" srcOrd="2" destOrd="0" parTransId="{9F8F6F72-6BEB-464A-B299-FF336CC90140}" sibTransId="{7BC8379A-FE55-43D5-AE51-F9F147C30CA7}"/>
    <dgm:cxn modelId="{9B897870-7371-4C6B-BFCC-5166A7226F59}" type="presOf" srcId="{0A186336-5994-4717-BA6A-22AB9C8A7182}" destId="{D2812153-B4B5-4DCE-B0C5-0A27EBF11AA3}" srcOrd="0" destOrd="0" presId="urn:microsoft.com/office/officeart/2011/layout/RadialPictureList"/>
    <dgm:cxn modelId="{6765507B-9D1A-4BED-9986-A2CEEDB06477}" type="presOf" srcId="{3C988222-AB01-40FC-9DE3-02CC198C89E0}" destId="{3030D947-D4A5-44F5-8F49-4395226FD051}" srcOrd="0" destOrd="0" presId="urn:microsoft.com/office/officeart/2011/layout/RadialPictureList"/>
    <dgm:cxn modelId="{03FF097D-05DA-4097-BBB2-6772609E8958}" srcId="{97F70CAC-FCB2-4E6C-AD77-BE8F57C1B00D}" destId="{3C988222-AB01-40FC-9DE3-02CC198C89E0}" srcOrd="0" destOrd="0" parTransId="{C6E7FE46-998F-4221-AB37-E4FE98399F34}" sibTransId="{E4CBB72C-E8FF-44DD-8641-EBC448CA4A00}"/>
    <dgm:cxn modelId="{322677A9-E766-42F6-92A8-E497502D7741}" type="presOf" srcId="{281D2AAE-8D1E-4F1E-AF72-26DAA9448766}" destId="{C049F72C-B832-48F7-9E68-CB5181C8A0AF}" srcOrd="0" destOrd="0" presId="urn:microsoft.com/office/officeart/2011/layout/RadialPictureList"/>
    <dgm:cxn modelId="{581287A9-98CD-4476-99B7-37E0B8F74174}" srcId="{97F70CAC-FCB2-4E6C-AD77-BE8F57C1B00D}" destId="{0A186336-5994-4717-BA6A-22AB9C8A7182}" srcOrd="1" destOrd="0" parTransId="{23F12192-9C3B-4AE2-B44A-7A3F62F933FA}" sibTransId="{A128BF21-1DAB-43A5-94D6-AC48CD937928}"/>
    <dgm:cxn modelId="{CEB08BF9-FC0E-40EF-886C-474E89AFC6C3}" type="presOf" srcId="{97F70CAC-FCB2-4E6C-AD77-BE8F57C1B00D}" destId="{21AFC522-B428-40FA-8742-C407E85CF4DA}" srcOrd="0" destOrd="0" presId="urn:microsoft.com/office/officeart/2011/layout/RadialPictureList"/>
    <dgm:cxn modelId="{EA426CA1-B839-4905-AC7F-EEBCEEE00A35}" type="presParOf" srcId="{0B9BCE88-7696-41B3-AB54-22C0DDE3D1C3}" destId="{21AFC522-B428-40FA-8742-C407E85CF4DA}" srcOrd="0" destOrd="0" presId="urn:microsoft.com/office/officeart/2011/layout/RadialPictureList"/>
    <dgm:cxn modelId="{3762ED46-EF58-4505-901F-402E2D85D740}" type="presParOf" srcId="{0B9BCE88-7696-41B3-AB54-22C0DDE3D1C3}" destId="{088D8E1B-A836-4F10-9367-DBD994113C1E}" srcOrd="1" destOrd="0" presId="urn:microsoft.com/office/officeart/2011/layout/RadialPictureList"/>
    <dgm:cxn modelId="{BBC251E8-AF1B-4CBB-B7DE-94E7376961D9}" type="presParOf" srcId="{0B9BCE88-7696-41B3-AB54-22C0DDE3D1C3}" destId="{57832A85-728B-4E35-8660-3C89B87A8153}" srcOrd="2" destOrd="0" presId="urn:microsoft.com/office/officeart/2011/layout/RadialPictureList"/>
    <dgm:cxn modelId="{940C3E12-805E-4593-BA54-5EC3CB98C547}" type="presParOf" srcId="{0B9BCE88-7696-41B3-AB54-22C0DDE3D1C3}" destId="{3030D947-D4A5-44F5-8F49-4395226FD051}" srcOrd="3" destOrd="0" presId="urn:microsoft.com/office/officeart/2011/layout/RadialPictureList"/>
    <dgm:cxn modelId="{9C969AB0-BBF6-4DBE-9021-AE465773A0F1}" type="presParOf" srcId="{0B9BCE88-7696-41B3-AB54-22C0DDE3D1C3}" destId="{6B49F233-B12B-45AE-8FF5-0383D0E0FD90}" srcOrd="4" destOrd="0" presId="urn:microsoft.com/office/officeart/2011/layout/RadialPictureList"/>
    <dgm:cxn modelId="{64B4BD0D-EF58-4CC1-89AE-77D8633A36BF}" type="presParOf" srcId="{6B49F233-B12B-45AE-8FF5-0383D0E0FD90}" destId="{5BA28BBD-F1DA-43CA-A621-EFCD024705ED}" srcOrd="0" destOrd="0" presId="urn:microsoft.com/office/officeart/2011/layout/RadialPictureList"/>
    <dgm:cxn modelId="{0483669B-8321-4A1D-B4B5-1B942CDE97F6}" type="presParOf" srcId="{0B9BCE88-7696-41B3-AB54-22C0DDE3D1C3}" destId="{D2812153-B4B5-4DCE-B0C5-0A27EBF11AA3}" srcOrd="5" destOrd="0" presId="urn:microsoft.com/office/officeart/2011/layout/RadialPictureList"/>
    <dgm:cxn modelId="{F0E7615E-4591-4CE1-BB92-5B493F81CAFE}" type="presParOf" srcId="{0B9BCE88-7696-41B3-AB54-22C0DDE3D1C3}" destId="{8EC6ABC1-C36E-425F-B1CA-37DE627A5FE4}" srcOrd="6" destOrd="0" presId="urn:microsoft.com/office/officeart/2011/layout/RadialPictureList"/>
    <dgm:cxn modelId="{D38E0653-9E09-4EF8-95C4-C6203A13D1E2}" type="presParOf" srcId="{8EC6ABC1-C36E-425F-B1CA-37DE627A5FE4}" destId="{82F67475-644D-41F2-93D4-CC8CD44B0E19}" srcOrd="0" destOrd="0" presId="urn:microsoft.com/office/officeart/2011/layout/RadialPictureList"/>
    <dgm:cxn modelId="{E1B1B32D-96D2-4F95-B0A7-E31A2F0A1279}" type="presParOf" srcId="{0B9BCE88-7696-41B3-AB54-22C0DDE3D1C3}" destId="{C049F72C-B832-48F7-9E68-CB5181C8A0AF}" srcOrd="7" destOrd="0" presId="urn:microsoft.com/office/officeart/2011/layout/RadialPictur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38D5253-8C13-46AD-8B72-812B44151296}" type="doc">
      <dgm:prSet loTypeId="urn:microsoft.com/office/officeart/2011/layout/InterconnectedBlockProcess" loCatId="process" qsTypeId="urn:microsoft.com/office/officeart/2005/8/quickstyle/simple1" qsCatId="simple" csTypeId="urn:microsoft.com/office/officeart/2005/8/colors/colorful2" csCatId="colorful" phldr="1"/>
      <dgm:spPr/>
      <dgm:t>
        <a:bodyPr/>
        <a:lstStyle/>
        <a:p>
          <a:endParaRPr lang="en-US"/>
        </a:p>
      </dgm:t>
    </dgm:pt>
    <dgm:pt modelId="{EC78B14A-117F-440F-8C25-150D75E426B3}">
      <dgm:prSet phldrT="[Text]"/>
      <dgm:spPr/>
      <dgm:t>
        <a:bodyPr/>
        <a:lstStyle/>
        <a:p>
          <a:r>
            <a:rPr lang="en-US" dirty="0"/>
            <a:t>Cognitive</a:t>
          </a:r>
        </a:p>
      </dgm:t>
    </dgm:pt>
    <dgm:pt modelId="{7784AD3A-7AD0-41E9-9EF8-81830269816B}" type="parTrans" cxnId="{4942CA9D-63E2-459C-8E8E-F52BE4BC261F}">
      <dgm:prSet/>
      <dgm:spPr/>
      <dgm:t>
        <a:bodyPr/>
        <a:lstStyle/>
        <a:p>
          <a:endParaRPr lang="en-US"/>
        </a:p>
      </dgm:t>
    </dgm:pt>
    <dgm:pt modelId="{84D888B7-B8B3-4B76-81FA-29AD3F9A21F9}" type="sibTrans" cxnId="{4942CA9D-63E2-459C-8E8E-F52BE4BC261F}">
      <dgm:prSet/>
      <dgm:spPr/>
      <dgm:t>
        <a:bodyPr/>
        <a:lstStyle/>
        <a:p>
          <a:endParaRPr lang="en-US"/>
        </a:p>
      </dgm:t>
    </dgm:pt>
    <dgm:pt modelId="{089F8021-44E5-4CA1-9432-71CE41BF5739}">
      <dgm:prSet phldrT="[Text]"/>
      <dgm:spPr/>
      <dgm:t>
        <a:bodyPr/>
        <a:lstStyle/>
        <a:p>
          <a:r>
            <a:rPr lang="en-US" dirty="0"/>
            <a:t>Husband was able to describe triggers to ineffective coping mechanisms and verbalize alternative healthy measures for stress management</a:t>
          </a:r>
        </a:p>
      </dgm:t>
    </dgm:pt>
    <dgm:pt modelId="{9E3C3764-2238-43CC-86DC-5C33A21956D4}" type="parTrans" cxnId="{54985891-0316-45DA-A49E-19DCA3DEFEF8}">
      <dgm:prSet/>
      <dgm:spPr/>
      <dgm:t>
        <a:bodyPr/>
        <a:lstStyle/>
        <a:p>
          <a:endParaRPr lang="en-US"/>
        </a:p>
      </dgm:t>
    </dgm:pt>
    <dgm:pt modelId="{DB58C3E8-86C3-4BEC-B975-E2BC04923AC5}" type="sibTrans" cxnId="{54985891-0316-45DA-A49E-19DCA3DEFEF8}">
      <dgm:prSet/>
      <dgm:spPr/>
      <dgm:t>
        <a:bodyPr/>
        <a:lstStyle/>
        <a:p>
          <a:endParaRPr lang="en-US"/>
        </a:p>
      </dgm:t>
    </dgm:pt>
    <dgm:pt modelId="{C91FBAC2-D997-415A-8E93-A9EDD8AD3A18}">
      <dgm:prSet phldrT="[Text]"/>
      <dgm:spPr/>
      <dgm:t>
        <a:bodyPr/>
        <a:lstStyle/>
        <a:p>
          <a:r>
            <a:rPr lang="en-US" dirty="0"/>
            <a:t>Affective</a:t>
          </a:r>
        </a:p>
      </dgm:t>
    </dgm:pt>
    <dgm:pt modelId="{8466664A-3634-49E4-B5FD-4008767DD4C7}" type="parTrans" cxnId="{298D18D8-62AA-40D5-9A64-DBDF85164FF2}">
      <dgm:prSet/>
      <dgm:spPr/>
      <dgm:t>
        <a:bodyPr/>
        <a:lstStyle/>
        <a:p>
          <a:endParaRPr lang="en-US"/>
        </a:p>
      </dgm:t>
    </dgm:pt>
    <dgm:pt modelId="{A970D619-61E0-4214-9576-09259EB090F2}" type="sibTrans" cxnId="{298D18D8-62AA-40D5-9A64-DBDF85164FF2}">
      <dgm:prSet/>
      <dgm:spPr/>
      <dgm:t>
        <a:bodyPr/>
        <a:lstStyle/>
        <a:p>
          <a:endParaRPr lang="en-US"/>
        </a:p>
      </dgm:t>
    </dgm:pt>
    <dgm:pt modelId="{2B62EABE-D91F-4663-960C-0D5CB9B8FB17}">
      <dgm:prSet phldrT="[Text]"/>
      <dgm:spPr/>
      <dgm:t>
        <a:bodyPr/>
        <a:lstStyle/>
        <a:p>
          <a:r>
            <a:rPr lang="en-US" dirty="0"/>
            <a:t>Husband and wife expressed some uncertainty with maintaining better coping strategies and agreed to try new adaptive techniques </a:t>
          </a:r>
        </a:p>
      </dgm:t>
    </dgm:pt>
    <dgm:pt modelId="{813BC3E3-6226-4C8D-9062-A88594F6EAC9}" type="parTrans" cxnId="{A3B24EE5-D341-4AD2-9320-5E0822C328D2}">
      <dgm:prSet/>
      <dgm:spPr/>
      <dgm:t>
        <a:bodyPr/>
        <a:lstStyle/>
        <a:p>
          <a:endParaRPr lang="en-US"/>
        </a:p>
      </dgm:t>
    </dgm:pt>
    <dgm:pt modelId="{BC07268B-50F8-4E49-95C8-488A1B40B261}" type="sibTrans" cxnId="{A3B24EE5-D341-4AD2-9320-5E0822C328D2}">
      <dgm:prSet/>
      <dgm:spPr/>
      <dgm:t>
        <a:bodyPr/>
        <a:lstStyle/>
        <a:p>
          <a:endParaRPr lang="en-US"/>
        </a:p>
      </dgm:t>
    </dgm:pt>
    <dgm:pt modelId="{14A67034-AA3B-4F0A-A23B-6F9510A073A2}">
      <dgm:prSet phldrT="[Text]"/>
      <dgm:spPr/>
      <dgm:t>
        <a:bodyPr/>
        <a:lstStyle/>
        <a:p>
          <a:r>
            <a:rPr lang="en-US" dirty="0"/>
            <a:t>Psychomotor</a:t>
          </a:r>
        </a:p>
      </dgm:t>
    </dgm:pt>
    <dgm:pt modelId="{171D1ABD-068E-4C39-BB8E-F12EFB6D5D8D}" type="parTrans" cxnId="{EE3B5DA3-372D-42D6-837C-59935624E70E}">
      <dgm:prSet/>
      <dgm:spPr/>
      <dgm:t>
        <a:bodyPr/>
        <a:lstStyle/>
        <a:p>
          <a:endParaRPr lang="en-US"/>
        </a:p>
      </dgm:t>
    </dgm:pt>
    <dgm:pt modelId="{C85201B6-219B-4D9E-83B3-E515E54009C0}" type="sibTrans" cxnId="{EE3B5DA3-372D-42D6-837C-59935624E70E}">
      <dgm:prSet/>
      <dgm:spPr/>
      <dgm:t>
        <a:bodyPr/>
        <a:lstStyle/>
        <a:p>
          <a:endParaRPr lang="en-US"/>
        </a:p>
      </dgm:t>
    </dgm:pt>
    <dgm:pt modelId="{39FE4EE3-2B91-49AE-BE09-C1AF218AA7C3}">
      <dgm:prSet phldrT="[Text]"/>
      <dgm:spPr/>
      <dgm:t>
        <a:bodyPr/>
        <a:lstStyle/>
        <a:p>
          <a:r>
            <a:rPr lang="en-US" dirty="0"/>
            <a:t>Husband and wife demonstrated understanding of journaling, ability to access online </a:t>
          </a:r>
          <a:r>
            <a:rPr lang="en-US"/>
            <a:t>educational materials </a:t>
          </a:r>
          <a:endParaRPr lang="en-US" dirty="0"/>
        </a:p>
      </dgm:t>
    </dgm:pt>
    <dgm:pt modelId="{3E2FB24D-1692-4EBE-85FB-B854582D19B9}" type="parTrans" cxnId="{3DAFF619-5369-4704-A76A-0EDB73CD7965}">
      <dgm:prSet/>
      <dgm:spPr/>
      <dgm:t>
        <a:bodyPr/>
        <a:lstStyle/>
        <a:p>
          <a:endParaRPr lang="en-US"/>
        </a:p>
      </dgm:t>
    </dgm:pt>
    <dgm:pt modelId="{F5E4B07F-68F1-480C-A129-F117DA504978}" type="sibTrans" cxnId="{3DAFF619-5369-4704-A76A-0EDB73CD7965}">
      <dgm:prSet/>
      <dgm:spPr/>
      <dgm:t>
        <a:bodyPr/>
        <a:lstStyle/>
        <a:p>
          <a:endParaRPr lang="en-US"/>
        </a:p>
      </dgm:t>
    </dgm:pt>
    <dgm:pt modelId="{3C72C701-C87F-4D42-848C-B30C02EAFDB2}" type="pres">
      <dgm:prSet presAssocID="{438D5253-8C13-46AD-8B72-812B44151296}" presName="Name0" presStyleCnt="0">
        <dgm:presLayoutVars>
          <dgm:chMax val="7"/>
          <dgm:chPref val="5"/>
          <dgm:dir/>
          <dgm:animOne val="branch"/>
          <dgm:animLvl val="lvl"/>
        </dgm:presLayoutVars>
      </dgm:prSet>
      <dgm:spPr/>
    </dgm:pt>
    <dgm:pt modelId="{9CE8D03F-7BBD-49F8-9735-EC6316551275}" type="pres">
      <dgm:prSet presAssocID="{14A67034-AA3B-4F0A-A23B-6F9510A073A2}" presName="ChildAccent3" presStyleCnt="0"/>
      <dgm:spPr/>
    </dgm:pt>
    <dgm:pt modelId="{B1AD6DED-020B-478C-900B-BC86F7EE1649}" type="pres">
      <dgm:prSet presAssocID="{14A67034-AA3B-4F0A-A23B-6F9510A073A2}" presName="ChildAccent" presStyleLbl="alignImgPlace1" presStyleIdx="0" presStyleCnt="3"/>
      <dgm:spPr/>
    </dgm:pt>
    <dgm:pt modelId="{F6E28362-0EF7-4B97-8871-DB2D0D9DC054}" type="pres">
      <dgm:prSet presAssocID="{14A67034-AA3B-4F0A-A23B-6F9510A073A2}" presName="Child3" presStyleLbl="revTx" presStyleIdx="0" presStyleCnt="0">
        <dgm:presLayoutVars>
          <dgm:chMax val="0"/>
          <dgm:chPref val="0"/>
          <dgm:bulletEnabled val="1"/>
        </dgm:presLayoutVars>
      </dgm:prSet>
      <dgm:spPr/>
    </dgm:pt>
    <dgm:pt modelId="{5995F7FB-8AD0-4C87-AB14-49FD70C52E46}" type="pres">
      <dgm:prSet presAssocID="{14A67034-AA3B-4F0A-A23B-6F9510A073A2}" presName="Parent3" presStyleLbl="node1" presStyleIdx="0" presStyleCnt="3">
        <dgm:presLayoutVars>
          <dgm:chMax val="2"/>
          <dgm:chPref val="1"/>
          <dgm:bulletEnabled val="1"/>
        </dgm:presLayoutVars>
      </dgm:prSet>
      <dgm:spPr/>
    </dgm:pt>
    <dgm:pt modelId="{9A095BAD-D2B5-4FD9-8197-1878D0885E4E}" type="pres">
      <dgm:prSet presAssocID="{C91FBAC2-D997-415A-8E93-A9EDD8AD3A18}" presName="ChildAccent2" presStyleCnt="0"/>
      <dgm:spPr/>
    </dgm:pt>
    <dgm:pt modelId="{2738B8FF-96D1-47A0-9F32-29BA2F6CF09A}" type="pres">
      <dgm:prSet presAssocID="{C91FBAC2-D997-415A-8E93-A9EDD8AD3A18}" presName="ChildAccent" presStyleLbl="alignImgPlace1" presStyleIdx="1" presStyleCnt="3"/>
      <dgm:spPr/>
    </dgm:pt>
    <dgm:pt modelId="{7D07632B-6B4C-47A9-890A-FD6D097B7667}" type="pres">
      <dgm:prSet presAssocID="{C91FBAC2-D997-415A-8E93-A9EDD8AD3A18}" presName="Child2" presStyleLbl="revTx" presStyleIdx="0" presStyleCnt="0">
        <dgm:presLayoutVars>
          <dgm:chMax val="0"/>
          <dgm:chPref val="0"/>
          <dgm:bulletEnabled val="1"/>
        </dgm:presLayoutVars>
      </dgm:prSet>
      <dgm:spPr/>
    </dgm:pt>
    <dgm:pt modelId="{6FC6AB2C-5797-47A5-AC58-711B74E2CF80}" type="pres">
      <dgm:prSet presAssocID="{C91FBAC2-D997-415A-8E93-A9EDD8AD3A18}" presName="Parent2" presStyleLbl="node1" presStyleIdx="1" presStyleCnt="3">
        <dgm:presLayoutVars>
          <dgm:chMax val="2"/>
          <dgm:chPref val="1"/>
          <dgm:bulletEnabled val="1"/>
        </dgm:presLayoutVars>
      </dgm:prSet>
      <dgm:spPr/>
    </dgm:pt>
    <dgm:pt modelId="{ECC90520-0522-476F-A36F-04DD0865728A}" type="pres">
      <dgm:prSet presAssocID="{EC78B14A-117F-440F-8C25-150D75E426B3}" presName="ChildAccent1" presStyleCnt="0"/>
      <dgm:spPr/>
    </dgm:pt>
    <dgm:pt modelId="{E2F7A5DC-280C-4A85-AB8A-A199CE34C57F}" type="pres">
      <dgm:prSet presAssocID="{EC78B14A-117F-440F-8C25-150D75E426B3}" presName="ChildAccent" presStyleLbl="alignImgPlace1" presStyleIdx="2" presStyleCnt="3"/>
      <dgm:spPr/>
    </dgm:pt>
    <dgm:pt modelId="{4CD56124-735F-47D7-BCF8-9661B54E5353}" type="pres">
      <dgm:prSet presAssocID="{EC78B14A-117F-440F-8C25-150D75E426B3}" presName="Child1" presStyleLbl="revTx" presStyleIdx="0" presStyleCnt="0">
        <dgm:presLayoutVars>
          <dgm:chMax val="0"/>
          <dgm:chPref val="0"/>
          <dgm:bulletEnabled val="1"/>
        </dgm:presLayoutVars>
      </dgm:prSet>
      <dgm:spPr/>
    </dgm:pt>
    <dgm:pt modelId="{09947671-7A7D-4D4E-90F8-C931FB2CE79E}" type="pres">
      <dgm:prSet presAssocID="{EC78B14A-117F-440F-8C25-150D75E426B3}" presName="Parent1" presStyleLbl="node1" presStyleIdx="2" presStyleCnt="3">
        <dgm:presLayoutVars>
          <dgm:chMax val="2"/>
          <dgm:chPref val="1"/>
          <dgm:bulletEnabled val="1"/>
        </dgm:presLayoutVars>
      </dgm:prSet>
      <dgm:spPr/>
    </dgm:pt>
  </dgm:ptLst>
  <dgm:cxnLst>
    <dgm:cxn modelId="{C3CCF80F-90B3-4A9C-B09C-0EDEAE35DDD6}" type="presOf" srcId="{438D5253-8C13-46AD-8B72-812B44151296}" destId="{3C72C701-C87F-4D42-848C-B30C02EAFDB2}" srcOrd="0" destOrd="0" presId="urn:microsoft.com/office/officeart/2011/layout/InterconnectedBlockProcess"/>
    <dgm:cxn modelId="{3DAFF619-5369-4704-A76A-0EDB73CD7965}" srcId="{14A67034-AA3B-4F0A-A23B-6F9510A073A2}" destId="{39FE4EE3-2B91-49AE-BE09-C1AF218AA7C3}" srcOrd="0" destOrd="0" parTransId="{3E2FB24D-1692-4EBE-85FB-B854582D19B9}" sibTransId="{F5E4B07F-68F1-480C-A129-F117DA504978}"/>
    <dgm:cxn modelId="{766CE32E-62F8-4520-A5BF-1527E40392FA}" type="presOf" srcId="{39FE4EE3-2B91-49AE-BE09-C1AF218AA7C3}" destId="{F6E28362-0EF7-4B97-8871-DB2D0D9DC054}" srcOrd="1" destOrd="0" presId="urn:microsoft.com/office/officeart/2011/layout/InterconnectedBlockProcess"/>
    <dgm:cxn modelId="{EC299832-6C94-40E8-9C14-330371336CAC}" type="presOf" srcId="{2B62EABE-D91F-4663-960C-0D5CB9B8FB17}" destId="{7D07632B-6B4C-47A9-890A-FD6D097B7667}" srcOrd="1" destOrd="0" presId="urn:microsoft.com/office/officeart/2011/layout/InterconnectedBlockProcess"/>
    <dgm:cxn modelId="{F65C6A52-183D-4E29-B90D-CEF4AE83A010}" type="presOf" srcId="{089F8021-44E5-4CA1-9432-71CE41BF5739}" destId="{4CD56124-735F-47D7-BCF8-9661B54E5353}" srcOrd="1" destOrd="0" presId="urn:microsoft.com/office/officeart/2011/layout/InterconnectedBlockProcess"/>
    <dgm:cxn modelId="{54985891-0316-45DA-A49E-19DCA3DEFEF8}" srcId="{EC78B14A-117F-440F-8C25-150D75E426B3}" destId="{089F8021-44E5-4CA1-9432-71CE41BF5739}" srcOrd="0" destOrd="0" parTransId="{9E3C3764-2238-43CC-86DC-5C33A21956D4}" sibTransId="{DB58C3E8-86C3-4BEC-B975-E2BC04923AC5}"/>
    <dgm:cxn modelId="{7E8FEE9A-3315-44D0-87BC-A087A85EC952}" type="presOf" srcId="{14A67034-AA3B-4F0A-A23B-6F9510A073A2}" destId="{5995F7FB-8AD0-4C87-AB14-49FD70C52E46}" srcOrd="0" destOrd="0" presId="urn:microsoft.com/office/officeart/2011/layout/InterconnectedBlockProcess"/>
    <dgm:cxn modelId="{4942CA9D-63E2-459C-8E8E-F52BE4BC261F}" srcId="{438D5253-8C13-46AD-8B72-812B44151296}" destId="{EC78B14A-117F-440F-8C25-150D75E426B3}" srcOrd="0" destOrd="0" parTransId="{7784AD3A-7AD0-41E9-9EF8-81830269816B}" sibTransId="{84D888B7-B8B3-4B76-81FA-29AD3F9A21F9}"/>
    <dgm:cxn modelId="{EE3B5DA3-372D-42D6-837C-59935624E70E}" srcId="{438D5253-8C13-46AD-8B72-812B44151296}" destId="{14A67034-AA3B-4F0A-A23B-6F9510A073A2}" srcOrd="2" destOrd="0" parTransId="{171D1ABD-068E-4C39-BB8E-F12EFB6D5D8D}" sibTransId="{C85201B6-219B-4D9E-83B3-E515E54009C0}"/>
    <dgm:cxn modelId="{968B8CA6-C512-4D45-B444-38D87AAC6BA8}" type="presOf" srcId="{089F8021-44E5-4CA1-9432-71CE41BF5739}" destId="{E2F7A5DC-280C-4A85-AB8A-A199CE34C57F}" srcOrd="0" destOrd="0" presId="urn:microsoft.com/office/officeart/2011/layout/InterconnectedBlockProcess"/>
    <dgm:cxn modelId="{5D16FACA-4639-43B1-BF27-270C18C8B8D7}" type="presOf" srcId="{39FE4EE3-2B91-49AE-BE09-C1AF218AA7C3}" destId="{B1AD6DED-020B-478C-900B-BC86F7EE1649}" srcOrd="0" destOrd="0" presId="urn:microsoft.com/office/officeart/2011/layout/InterconnectedBlockProcess"/>
    <dgm:cxn modelId="{E3B38ED2-69E3-4CD8-B516-E5614591FA8A}" type="presOf" srcId="{2B62EABE-D91F-4663-960C-0D5CB9B8FB17}" destId="{2738B8FF-96D1-47A0-9F32-29BA2F6CF09A}" srcOrd="0" destOrd="0" presId="urn:microsoft.com/office/officeart/2011/layout/InterconnectedBlockProcess"/>
    <dgm:cxn modelId="{298D18D8-62AA-40D5-9A64-DBDF85164FF2}" srcId="{438D5253-8C13-46AD-8B72-812B44151296}" destId="{C91FBAC2-D997-415A-8E93-A9EDD8AD3A18}" srcOrd="1" destOrd="0" parTransId="{8466664A-3634-49E4-B5FD-4008767DD4C7}" sibTransId="{A970D619-61E0-4214-9576-09259EB090F2}"/>
    <dgm:cxn modelId="{A3B24EE5-D341-4AD2-9320-5E0822C328D2}" srcId="{C91FBAC2-D997-415A-8E93-A9EDD8AD3A18}" destId="{2B62EABE-D91F-4663-960C-0D5CB9B8FB17}" srcOrd="0" destOrd="0" parTransId="{813BC3E3-6226-4C8D-9062-A88594F6EAC9}" sibTransId="{BC07268B-50F8-4E49-95C8-488A1B40B261}"/>
    <dgm:cxn modelId="{6B04FBEF-E9C0-450C-A995-F663B705F9F2}" type="presOf" srcId="{EC78B14A-117F-440F-8C25-150D75E426B3}" destId="{09947671-7A7D-4D4E-90F8-C931FB2CE79E}" srcOrd="0" destOrd="0" presId="urn:microsoft.com/office/officeart/2011/layout/InterconnectedBlockProcess"/>
    <dgm:cxn modelId="{E9B4A1FD-BC96-4D3B-A777-6016DFFDC21C}" type="presOf" srcId="{C91FBAC2-D997-415A-8E93-A9EDD8AD3A18}" destId="{6FC6AB2C-5797-47A5-AC58-711B74E2CF80}" srcOrd="0" destOrd="0" presId="urn:microsoft.com/office/officeart/2011/layout/InterconnectedBlockProcess"/>
    <dgm:cxn modelId="{E7B267CE-E8E1-4E5E-B0F4-D7DD83FE22BB}" type="presParOf" srcId="{3C72C701-C87F-4D42-848C-B30C02EAFDB2}" destId="{9CE8D03F-7BBD-49F8-9735-EC6316551275}" srcOrd="0" destOrd="0" presId="urn:microsoft.com/office/officeart/2011/layout/InterconnectedBlockProcess"/>
    <dgm:cxn modelId="{9D5A430C-DD58-4A8D-B4C6-43820215BFEA}" type="presParOf" srcId="{9CE8D03F-7BBD-49F8-9735-EC6316551275}" destId="{B1AD6DED-020B-478C-900B-BC86F7EE1649}" srcOrd="0" destOrd="0" presId="urn:microsoft.com/office/officeart/2011/layout/InterconnectedBlockProcess"/>
    <dgm:cxn modelId="{52BF653A-B82B-4837-B8BC-E3BAADE48A75}" type="presParOf" srcId="{3C72C701-C87F-4D42-848C-B30C02EAFDB2}" destId="{F6E28362-0EF7-4B97-8871-DB2D0D9DC054}" srcOrd="1" destOrd="0" presId="urn:microsoft.com/office/officeart/2011/layout/InterconnectedBlockProcess"/>
    <dgm:cxn modelId="{7BB1B045-795B-43F5-A155-6450A141BF47}" type="presParOf" srcId="{3C72C701-C87F-4D42-848C-B30C02EAFDB2}" destId="{5995F7FB-8AD0-4C87-AB14-49FD70C52E46}" srcOrd="2" destOrd="0" presId="urn:microsoft.com/office/officeart/2011/layout/InterconnectedBlockProcess"/>
    <dgm:cxn modelId="{FE7B2AB6-7AAB-4ABD-B9A5-D0B58658DFD3}" type="presParOf" srcId="{3C72C701-C87F-4D42-848C-B30C02EAFDB2}" destId="{9A095BAD-D2B5-4FD9-8197-1878D0885E4E}" srcOrd="3" destOrd="0" presId="urn:microsoft.com/office/officeart/2011/layout/InterconnectedBlockProcess"/>
    <dgm:cxn modelId="{5486CB0C-01A0-49A3-B5CC-59C924F15186}" type="presParOf" srcId="{9A095BAD-D2B5-4FD9-8197-1878D0885E4E}" destId="{2738B8FF-96D1-47A0-9F32-29BA2F6CF09A}" srcOrd="0" destOrd="0" presId="urn:microsoft.com/office/officeart/2011/layout/InterconnectedBlockProcess"/>
    <dgm:cxn modelId="{AD4E12F8-4864-4C4B-88BE-5ED120F25F16}" type="presParOf" srcId="{3C72C701-C87F-4D42-848C-B30C02EAFDB2}" destId="{7D07632B-6B4C-47A9-890A-FD6D097B7667}" srcOrd="4" destOrd="0" presId="urn:microsoft.com/office/officeart/2011/layout/InterconnectedBlockProcess"/>
    <dgm:cxn modelId="{420A978D-DA09-443D-9A0D-D935B1AA3828}" type="presParOf" srcId="{3C72C701-C87F-4D42-848C-B30C02EAFDB2}" destId="{6FC6AB2C-5797-47A5-AC58-711B74E2CF80}" srcOrd="5" destOrd="0" presId="urn:microsoft.com/office/officeart/2011/layout/InterconnectedBlockProcess"/>
    <dgm:cxn modelId="{F000ADBC-DA17-4E36-BCF5-C13B6E074B6D}" type="presParOf" srcId="{3C72C701-C87F-4D42-848C-B30C02EAFDB2}" destId="{ECC90520-0522-476F-A36F-04DD0865728A}" srcOrd="6" destOrd="0" presId="urn:microsoft.com/office/officeart/2011/layout/InterconnectedBlockProcess"/>
    <dgm:cxn modelId="{8503D5C5-09D0-4600-8786-2245406382D0}" type="presParOf" srcId="{ECC90520-0522-476F-A36F-04DD0865728A}" destId="{E2F7A5DC-280C-4A85-AB8A-A199CE34C57F}" srcOrd="0" destOrd="0" presId="urn:microsoft.com/office/officeart/2011/layout/InterconnectedBlockProcess"/>
    <dgm:cxn modelId="{0F4D020D-582F-4750-A817-E0DE5B815A67}" type="presParOf" srcId="{3C72C701-C87F-4D42-848C-B30C02EAFDB2}" destId="{4CD56124-735F-47D7-BCF8-9661B54E5353}" srcOrd="7" destOrd="0" presId="urn:microsoft.com/office/officeart/2011/layout/InterconnectedBlockProcess"/>
    <dgm:cxn modelId="{30E53F0D-8551-411F-A21F-28DBD8F632CB}" type="presParOf" srcId="{3C72C701-C87F-4D42-848C-B30C02EAFDB2}" destId="{09947671-7A7D-4D4E-90F8-C931FB2CE79E}" srcOrd="8" destOrd="0" presId="urn:microsoft.com/office/officeart/2011/layout/InterconnectedBlock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68C7B7-8CB5-4A8A-8937-25F1C9648CA5}">
      <dsp:nvSpPr>
        <dsp:cNvPr id="0" name=""/>
        <dsp:cNvSpPr/>
      </dsp:nvSpPr>
      <dsp:spPr>
        <a:xfrm>
          <a:off x="96436" y="201225"/>
          <a:ext cx="5497380" cy="1116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b" anchorCtr="0">
          <a:noAutofit/>
        </a:bodyPr>
        <a:lstStyle/>
        <a:p>
          <a:pPr marL="0" lvl="0" indent="0" algn="l" defTabSz="977900">
            <a:lnSpc>
              <a:spcPct val="90000"/>
            </a:lnSpc>
            <a:spcBef>
              <a:spcPct val="0"/>
            </a:spcBef>
            <a:spcAft>
              <a:spcPct val="35000"/>
            </a:spcAft>
            <a:buNone/>
          </a:pPr>
          <a:r>
            <a:rPr lang="en-US" sz="2200" u="sng" kern="1200" dirty="0"/>
            <a:t>46 year old male married with adult children</a:t>
          </a:r>
        </a:p>
        <a:p>
          <a:pPr marL="0" lvl="0" indent="0" algn="l" defTabSz="977900">
            <a:lnSpc>
              <a:spcPct val="90000"/>
            </a:lnSpc>
            <a:spcBef>
              <a:spcPct val="0"/>
            </a:spcBef>
            <a:spcAft>
              <a:spcPct val="35000"/>
            </a:spcAft>
            <a:buNone/>
          </a:pPr>
          <a:r>
            <a:rPr lang="en-US" sz="2200" kern="1200" dirty="0"/>
            <a:t>Disabled	     Associates Degree   CASA Advocate</a:t>
          </a:r>
        </a:p>
      </dsp:txBody>
      <dsp:txXfrm>
        <a:off x="96436" y="201225"/>
        <a:ext cx="5497380" cy="1116562"/>
      </dsp:txXfrm>
    </dsp:sp>
    <dsp:sp modelId="{D643D342-3CF9-4C00-A684-D6E7EA78EEAE}">
      <dsp:nvSpPr>
        <dsp:cNvPr id="0" name=""/>
        <dsp:cNvSpPr/>
      </dsp:nvSpPr>
      <dsp:spPr>
        <a:xfrm>
          <a:off x="91928" y="1320167"/>
          <a:ext cx="1286386" cy="1018033"/>
        </a:xfrm>
        <a:prstGeom prst="chevron">
          <a:avLst>
            <a:gd name="adj" fmla="val 7061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AE6FA3-292D-4E61-97A9-9CC6699750CF}">
      <dsp:nvSpPr>
        <dsp:cNvPr id="0" name=""/>
        <dsp:cNvSpPr/>
      </dsp:nvSpPr>
      <dsp:spPr>
        <a:xfrm>
          <a:off x="864615" y="1320167"/>
          <a:ext cx="1286386" cy="1018033"/>
        </a:xfrm>
        <a:prstGeom prst="chevron">
          <a:avLst>
            <a:gd name="adj" fmla="val 70610"/>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2F0FA7-60EA-45FB-9545-A7F5355D2B13}">
      <dsp:nvSpPr>
        <dsp:cNvPr id="0" name=""/>
        <dsp:cNvSpPr/>
      </dsp:nvSpPr>
      <dsp:spPr>
        <a:xfrm>
          <a:off x="1637913" y="1320167"/>
          <a:ext cx="1286386" cy="1018033"/>
        </a:xfrm>
        <a:prstGeom prst="chevron">
          <a:avLst>
            <a:gd name="adj" fmla="val 70610"/>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CB53F4-0DD7-4519-9282-267B6605ECA8}">
      <dsp:nvSpPr>
        <dsp:cNvPr id="0" name=""/>
        <dsp:cNvSpPr/>
      </dsp:nvSpPr>
      <dsp:spPr>
        <a:xfrm>
          <a:off x="2410601" y="1320167"/>
          <a:ext cx="1286386" cy="1018033"/>
        </a:xfrm>
        <a:prstGeom prst="chevron">
          <a:avLst>
            <a:gd name="adj" fmla="val 70610"/>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7CECB2-DBEC-4354-95B7-64459A6AAFA2}">
      <dsp:nvSpPr>
        <dsp:cNvPr id="0" name=""/>
        <dsp:cNvSpPr/>
      </dsp:nvSpPr>
      <dsp:spPr>
        <a:xfrm>
          <a:off x="3183899" y="1320167"/>
          <a:ext cx="1286386" cy="1018033"/>
        </a:xfrm>
        <a:prstGeom prst="chevron">
          <a:avLst>
            <a:gd name="adj" fmla="val 70610"/>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D0FF27-241C-4011-AE5E-9E1A56F9462D}">
      <dsp:nvSpPr>
        <dsp:cNvPr id="0" name=""/>
        <dsp:cNvSpPr/>
      </dsp:nvSpPr>
      <dsp:spPr>
        <a:xfrm>
          <a:off x="3956586" y="1320167"/>
          <a:ext cx="1286386" cy="1018033"/>
        </a:xfrm>
        <a:prstGeom prst="chevron">
          <a:avLst>
            <a:gd name="adj" fmla="val 7061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4B0E36-3A2B-4963-B0FA-774B6CDB53EE}">
      <dsp:nvSpPr>
        <dsp:cNvPr id="0" name=""/>
        <dsp:cNvSpPr/>
      </dsp:nvSpPr>
      <dsp:spPr>
        <a:xfrm>
          <a:off x="4729884" y="1320167"/>
          <a:ext cx="1286386" cy="1018033"/>
        </a:xfrm>
        <a:prstGeom prst="chevron">
          <a:avLst>
            <a:gd name="adj" fmla="val 70610"/>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2A86A7-963E-4FF2-AB35-079CB553F9E2}">
      <dsp:nvSpPr>
        <dsp:cNvPr id="0" name=""/>
        <dsp:cNvSpPr/>
      </dsp:nvSpPr>
      <dsp:spPr>
        <a:xfrm>
          <a:off x="0" y="1374367"/>
          <a:ext cx="5568845" cy="814426"/>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l" defTabSz="622300">
            <a:lnSpc>
              <a:spcPct val="90000"/>
            </a:lnSpc>
            <a:spcBef>
              <a:spcPct val="0"/>
            </a:spcBef>
            <a:spcAft>
              <a:spcPct val="35000"/>
            </a:spcAft>
            <a:buNone/>
          </a:pPr>
          <a:r>
            <a:rPr lang="en-US" sz="1400" kern="1200" dirty="0"/>
            <a:t>L</a:t>
          </a:r>
          <a:r>
            <a:rPr lang="en-US" sz="1600" kern="1200" dirty="0"/>
            <a:t>eft Leg Below Knee Amputee with older prosthetic leg</a:t>
          </a:r>
        </a:p>
        <a:p>
          <a:pPr marL="0" lvl="0" indent="0" algn="l" defTabSz="622300">
            <a:lnSpc>
              <a:spcPct val="90000"/>
            </a:lnSpc>
            <a:spcBef>
              <a:spcPct val="0"/>
            </a:spcBef>
            <a:spcAft>
              <a:spcPct val="35000"/>
            </a:spcAft>
            <a:buNone/>
          </a:pPr>
          <a:r>
            <a:rPr lang="en-US" sz="1600" kern="1200" dirty="0"/>
            <a:t>Right leg with significant arthritis but remains physically fit</a:t>
          </a:r>
        </a:p>
      </dsp:txBody>
      <dsp:txXfrm>
        <a:off x="0" y="1374367"/>
        <a:ext cx="5568845" cy="814426"/>
      </dsp:txXfrm>
    </dsp:sp>
    <dsp:sp modelId="{036A54F9-E0CA-41DF-8CAB-E4A77F80D582}">
      <dsp:nvSpPr>
        <dsp:cNvPr id="0" name=""/>
        <dsp:cNvSpPr/>
      </dsp:nvSpPr>
      <dsp:spPr>
        <a:xfrm>
          <a:off x="91928" y="2444077"/>
          <a:ext cx="5497380" cy="194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marL="0" lvl="0" indent="0" algn="l" defTabSz="400050">
            <a:lnSpc>
              <a:spcPct val="90000"/>
            </a:lnSpc>
            <a:spcBef>
              <a:spcPct val="0"/>
            </a:spcBef>
            <a:spcAft>
              <a:spcPct val="35000"/>
            </a:spcAft>
            <a:buNone/>
          </a:pPr>
          <a:endParaRPr lang="en-US" sz="900" kern="1200" dirty="0"/>
        </a:p>
      </dsp:txBody>
      <dsp:txXfrm>
        <a:off x="91928" y="2444077"/>
        <a:ext cx="5497380" cy="194237"/>
      </dsp:txXfrm>
    </dsp:sp>
    <dsp:sp modelId="{89741108-1F30-4376-B008-2B5FDE708449}">
      <dsp:nvSpPr>
        <dsp:cNvPr id="0" name=""/>
        <dsp:cNvSpPr/>
      </dsp:nvSpPr>
      <dsp:spPr>
        <a:xfrm>
          <a:off x="0" y="2640839"/>
          <a:ext cx="1286386" cy="1018033"/>
        </a:xfrm>
        <a:prstGeom prst="chevron">
          <a:avLst>
            <a:gd name="adj" fmla="val 70610"/>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9F11D1-3EA2-4086-A4CF-E5AEE53272B0}">
      <dsp:nvSpPr>
        <dsp:cNvPr id="0" name=""/>
        <dsp:cNvSpPr/>
      </dsp:nvSpPr>
      <dsp:spPr>
        <a:xfrm>
          <a:off x="864615" y="2638314"/>
          <a:ext cx="1286386" cy="1018033"/>
        </a:xfrm>
        <a:prstGeom prst="chevron">
          <a:avLst>
            <a:gd name="adj" fmla="val 70610"/>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C95FEA-B5D7-44C2-B8F3-9D2D408BF6D3}">
      <dsp:nvSpPr>
        <dsp:cNvPr id="0" name=""/>
        <dsp:cNvSpPr/>
      </dsp:nvSpPr>
      <dsp:spPr>
        <a:xfrm>
          <a:off x="1637913" y="2638314"/>
          <a:ext cx="1286386" cy="1018033"/>
        </a:xfrm>
        <a:prstGeom prst="chevron">
          <a:avLst>
            <a:gd name="adj" fmla="val 70610"/>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0B298B-EA3B-49AD-AC26-893874E16DB3}">
      <dsp:nvSpPr>
        <dsp:cNvPr id="0" name=""/>
        <dsp:cNvSpPr/>
      </dsp:nvSpPr>
      <dsp:spPr>
        <a:xfrm>
          <a:off x="2410601" y="2638314"/>
          <a:ext cx="1286386" cy="1018033"/>
        </a:xfrm>
        <a:prstGeom prst="chevron">
          <a:avLst>
            <a:gd name="adj" fmla="val 7061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ECB738-6731-4365-B94B-2B5978A219A2}">
      <dsp:nvSpPr>
        <dsp:cNvPr id="0" name=""/>
        <dsp:cNvSpPr/>
      </dsp:nvSpPr>
      <dsp:spPr>
        <a:xfrm>
          <a:off x="3183899" y="2638314"/>
          <a:ext cx="1286386" cy="1018033"/>
        </a:xfrm>
        <a:prstGeom prst="chevron">
          <a:avLst>
            <a:gd name="adj" fmla="val 70610"/>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36D2CD-64F3-4903-8425-762A64438FDC}">
      <dsp:nvSpPr>
        <dsp:cNvPr id="0" name=""/>
        <dsp:cNvSpPr/>
      </dsp:nvSpPr>
      <dsp:spPr>
        <a:xfrm>
          <a:off x="3956586" y="2638314"/>
          <a:ext cx="1286386" cy="1018033"/>
        </a:xfrm>
        <a:prstGeom prst="chevron">
          <a:avLst>
            <a:gd name="adj" fmla="val 70610"/>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E057A1-BAAE-4B67-B04E-95DFFE8344E7}">
      <dsp:nvSpPr>
        <dsp:cNvPr id="0" name=""/>
        <dsp:cNvSpPr/>
      </dsp:nvSpPr>
      <dsp:spPr>
        <a:xfrm>
          <a:off x="4729884" y="2638314"/>
          <a:ext cx="1286386" cy="1018033"/>
        </a:xfrm>
        <a:prstGeom prst="chevron">
          <a:avLst>
            <a:gd name="adj" fmla="val 70610"/>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FA1AF0-E05E-4445-AFBB-C2B0347E9BCF}">
      <dsp:nvSpPr>
        <dsp:cNvPr id="0" name=""/>
        <dsp:cNvSpPr/>
      </dsp:nvSpPr>
      <dsp:spPr>
        <a:xfrm>
          <a:off x="91928" y="2740118"/>
          <a:ext cx="5568845" cy="814426"/>
        </a:xfrm>
        <a:prstGeom prst="rect">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l" defTabSz="711200">
            <a:lnSpc>
              <a:spcPct val="90000"/>
            </a:lnSpc>
            <a:spcBef>
              <a:spcPct val="0"/>
            </a:spcBef>
            <a:spcAft>
              <a:spcPct val="35000"/>
            </a:spcAft>
            <a:buNone/>
          </a:pPr>
          <a:r>
            <a:rPr lang="en-US" sz="1600" kern="1200" dirty="0"/>
            <a:t>Diagnosis of High Cholesterol on Crestor, but is non-compliant with medication  </a:t>
          </a:r>
        </a:p>
      </dsp:txBody>
      <dsp:txXfrm>
        <a:off x="91928" y="2740118"/>
        <a:ext cx="5568845" cy="814426"/>
      </dsp:txXfrm>
    </dsp:sp>
    <dsp:sp modelId="{C12BBDF1-0366-4C6D-A7EB-C42281CDBD12}">
      <dsp:nvSpPr>
        <dsp:cNvPr id="0" name=""/>
        <dsp:cNvSpPr/>
      </dsp:nvSpPr>
      <dsp:spPr>
        <a:xfrm>
          <a:off x="91928" y="3762224"/>
          <a:ext cx="5497380" cy="309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b" anchorCtr="0">
          <a:noAutofit/>
        </a:bodyPr>
        <a:lstStyle/>
        <a:p>
          <a:pPr marL="0" lvl="0" indent="0" algn="l" defTabSz="622300">
            <a:lnSpc>
              <a:spcPct val="90000"/>
            </a:lnSpc>
            <a:spcBef>
              <a:spcPct val="0"/>
            </a:spcBef>
            <a:spcAft>
              <a:spcPct val="35000"/>
            </a:spcAft>
            <a:buNone/>
          </a:pPr>
          <a:endParaRPr lang="en-US" sz="1400" kern="1200" dirty="0"/>
        </a:p>
      </dsp:txBody>
      <dsp:txXfrm>
        <a:off x="91928" y="3762224"/>
        <a:ext cx="5497380" cy="309957"/>
      </dsp:txXfrm>
    </dsp:sp>
    <dsp:sp modelId="{DCFC572A-8E1C-425B-90F2-DAF995076369}">
      <dsp:nvSpPr>
        <dsp:cNvPr id="0" name=""/>
        <dsp:cNvSpPr/>
      </dsp:nvSpPr>
      <dsp:spPr>
        <a:xfrm>
          <a:off x="91928" y="4072181"/>
          <a:ext cx="1286386" cy="1018033"/>
        </a:xfrm>
        <a:prstGeom prst="chevron">
          <a:avLst>
            <a:gd name="adj" fmla="val 70610"/>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B2E98C-16FB-4478-A3A7-FE94D11DEBA0}">
      <dsp:nvSpPr>
        <dsp:cNvPr id="0" name=""/>
        <dsp:cNvSpPr/>
      </dsp:nvSpPr>
      <dsp:spPr>
        <a:xfrm>
          <a:off x="864615" y="4072181"/>
          <a:ext cx="1286386" cy="1018033"/>
        </a:xfrm>
        <a:prstGeom prst="chevron">
          <a:avLst>
            <a:gd name="adj" fmla="val 7061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66C393-DBB1-4C2D-B956-E5EECDE049E9}">
      <dsp:nvSpPr>
        <dsp:cNvPr id="0" name=""/>
        <dsp:cNvSpPr/>
      </dsp:nvSpPr>
      <dsp:spPr>
        <a:xfrm>
          <a:off x="1637913" y="4072181"/>
          <a:ext cx="1286386" cy="1018033"/>
        </a:xfrm>
        <a:prstGeom prst="chevron">
          <a:avLst>
            <a:gd name="adj" fmla="val 70610"/>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AC9E0D-A00C-40D0-9219-A67A3AFAA13E}">
      <dsp:nvSpPr>
        <dsp:cNvPr id="0" name=""/>
        <dsp:cNvSpPr/>
      </dsp:nvSpPr>
      <dsp:spPr>
        <a:xfrm>
          <a:off x="2410601" y="4072181"/>
          <a:ext cx="1286386" cy="1018033"/>
        </a:xfrm>
        <a:prstGeom prst="chevron">
          <a:avLst>
            <a:gd name="adj" fmla="val 70610"/>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6ACBEC-028B-4653-8120-DBB79FEECCFA}">
      <dsp:nvSpPr>
        <dsp:cNvPr id="0" name=""/>
        <dsp:cNvSpPr/>
      </dsp:nvSpPr>
      <dsp:spPr>
        <a:xfrm>
          <a:off x="3183899" y="4072181"/>
          <a:ext cx="1286386" cy="1018033"/>
        </a:xfrm>
        <a:prstGeom prst="chevron">
          <a:avLst>
            <a:gd name="adj" fmla="val 70610"/>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C1E1D7-AE02-4D3D-AC2D-84979ADA6E04}">
      <dsp:nvSpPr>
        <dsp:cNvPr id="0" name=""/>
        <dsp:cNvSpPr/>
      </dsp:nvSpPr>
      <dsp:spPr>
        <a:xfrm>
          <a:off x="3956586" y="4072181"/>
          <a:ext cx="1286386" cy="1018033"/>
        </a:xfrm>
        <a:prstGeom prst="chevron">
          <a:avLst>
            <a:gd name="adj" fmla="val 70610"/>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94B9D7-3CC4-46F8-AA3D-BA6B41313516}">
      <dsp:nvSpPr>
        <dsp:cNvPr id="0" name=""/>
        <dsp:cNvSpPr/>
      </dsp:nvSpPr>
      <dsp:spPr>
        <a:xfrm>
          <a:off x="4729884" y="4072181"/>
          <a:ext cx="1286386" cy="1018033"/>
        </a:xfrm>
        <a:prstGeom prst="chevron">
          <a:avLst>
            <a:gd name="adj" fmla="val 7061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4592FA-F7AB-437C-B719-CB3A94C54C37}">
      <dsp:nvSpPr>
        <dsp:cNvPr id="0" name=""/>
        <dsp:cNvSpPr/>
      </dsp:nvSpPr>
      <dsp:spPr>
        <a:xfrm>
          <a:off x="91928" y="4173985"/>
          <a:ext cx="5568845" cy="814426"/>
        </a:xfrm>
        <a:prstGeom prst="rect">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l" defTabSz="711200">
            <a:lnSpc>
              <a:spcPct val="90000"/>
            </a:lnSpc>
            <a:spcBef>
              <a:spcPct val="0"/>
            </a:spcBef>
            <a:spcAft>
              <a:spcPct val="35000"/>
            </a:spcAft>
            <a:buNone/>
          </a:pPr>
          <a:r>
            <a:rPr lang="en-US" sz="1600" kern="1200" dirty="0"/>
            <a:t>Smokes 1 pack per day of cigarettes and consumes alcohol up to 7 times per week</a:t>
          </a:r>
        </a:p>
      </dsp:txBody>
      <dsp:txXfrm>
        <a:off x="91928" y="4173985"/>
        <a:ext cx="5568845" cy="8144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CD286E-6975-48AF-B538-F14B24749A7B}">
      <dsp:nvSpPr>
        <dsp:cNvPr id="0" name=""/>
        <dsp:cNvSpPr/>
      </dsp:nvSpPr>
      <dsp:spPr>
        <a:xfrm>
          <a:off x="0" y="0"/>
          <a:ext cx="4835033" cy="4835033"/>
        </a:xfrm>
        <a:prstGeom prst="pie">
          <a:avLst>
            <a:gd name="adj1" fmla="val 5400000"/>
            <a:gd name="adj2" fmla="val 1620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CE73AD53-E2C0-41E7-9A46-0474E21B56E7}">
      <dsp:nvSpPr>
        <dsp:cNvPr id="0" name=""/>
        <dsp:cNvSpPr/>
      </dsp:nvSpPr>
      <dsp:spPr>
        <a:xfrm>
          <a:off x="2412111" y="0"/>
          <a:ext cx="5812083" cy="4835033"/>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Cognitive</a:t>
          </a:r>
        </a:p>
      </dsp:txBody>
      <dsp:txXfrm>
        <a:off x="2412111" y="0"/>
        <a:ext cx="2906041" cy="1450513"/>
      </dsp:txXfrm>
    </dsp:sp>
    <dsp:sp modelId="{BDBCE1F3-5D67-4346-8CE6-C5527C824D50}">
      <dsp:nvSpPr>
        <dsp:cNvPr id="0" name=""/>
        <dsp:cNvSpPr/>
      </dsp:nvSpPr>
      <dsp:spPr>
        <a:xfrm>
          <a:off x="846132" y="1450513"/>
          <a:ext cx="3142768" cy="3142768"/>
        </a:xfrm>
        <a:prstGeom prst="pie">
          <a:avLst>
            <a:gd name="adj1" fmla="val 5400000"/>
            <a:gd name="adj2" fmla="val 16200000"/>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6D8A3E12-B7BE-4276-893B-A8F2F18F0150}">
      <dsp:nvSpPr>
        <dsp:cNvPr id="0" name=""/>
        <dsp:cNvSpPr/>
      </dsp:nvSpPr>
      <dsp:spPr>
        <a:xfrm>
          <a:off x="2417516" y="1392324"/>
          <a:ext cx="5812083" cy="3412197"/>
        </a:xfrm>
        <a:prstGeom prst="rect">
          <a:avLst/>
        </a:prstGeom>
        <a:solidFill>
          <a:schemeClr val="lt1">
            <a:alpha val="90000"/>
            <a:hueOff val="0"/>
            <a:satOff val="0"/>
            <a:lumOff val="0"/>
            <a:alphaOff val="0"/>
          </a:schemeClr>
        </a:solidFill>
        <a:ln w="9525" cap="flat" cmpd="sng" algn="ctr">
          <a:solidFill>
            <a:schemeClr val="accent2">
              <a:hueOff val="2340759"/>
              <a:satOff val="-2919"/>
              <a:lumOff val="686"/>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Affective</a:t>
          </a:r>
        </a:p>
      </dsp:txBody>
      <dsp:txXfrm>
        <a:off x="2417516" y="1392324"/>
        <a:ext cx="2906041" cy="1574860"/>
      </dsp:txXfrm>
    </dsp:sp>
    <dsp:sp modelId="{6D3446D9-CDB2-4496-BB7F-471F326A95FF}">
      <dsp:nvSpPr>
        <dsp:cNvPr id="0" name=""/>
        <dsp:cNvSpPr/>
      </dsp:nvSpPr>
      <dsp:spPr>
        <a:xfrm>
          <a:off x="1692262" y="2901021"/>
          <a:ext cx="1450508" cy="1450508"/>
        </a:xfrm>
        <a:prstGeom prst="pie">
          <a:avLst>
            <a:gd name="adj1" fmla="val 5400000"/>
            <a:gd name="adj2" fmla="val 16200000"/>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8348914B-2C41-4721-BFC3-E0CC72713315}">
      <dsp:nvSpPr>
        <dsp:cNvPr id="0" name=""/>
        <dsp:cNvSpPr/>
      </dsp:nvSpPr>
      <dsp:spPr>
        <a:xfrm>
          <a:off x="2412111" y="2972785"/>
          <a:ext cx="5812083" cy="1748747"/>
        </a:xfrm>
        <a:prstGeom prst="rect">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Psychomotor</a:t>
          </a:r>
        </a:p>
      </dsp:txBody>
      <dsp:txXfrm>
        <a:off x="2412111" y="2972785"/>
        <a:ext cx="2906041" cy="1748747"/>
      </dsp:txXfrm>
    </dsp:sp>
    <dsp:sp modelId="{63F7BAE4-103E-4385-834E-9153D217AFAE}">
      <dsp:nvSpPr>
        <dsp:cNvPr id="0" name=""/>
        <dsp:cNvSpPr/>
      </dsp:nvSpPr>
      <dsp:spPr>
        <a:xfrm>
          <a:off x="5323558" y="0"/>
          <a:ext cx="2906041" cy="1450513"/>
        </a:xfrm>
        <a:prstGeom prst="rect">
          <a:avLst/>
        </a:prstGeom>
        <a:noFill/>
        <a:ln w="9525" cap="flat" cmpd="sng" algn="ctr">
          <a:noFill/>
          <a:prstDash val="solid"/>
        </a:ln>
        <a:effectLst>
          <a:outerShdw blurRad="40000" dist="23000" dir="5400000" rotWithShape="0">
            <a:srgbClr val="000000">
              <a:alpha val="35000"/>
            </a:srgbClr>
          </a:outerShdw>
        </a:effectLst>
        <a:sp3d/>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t>Husband will identify and describe triggers to ineffective coping related to his disability and how these can affect his wellbeing.</a:t>
          </a:r>
        </a:p>
        <a:p>
          <a:pPr marL="114300" lvl="1" indent="-114300" algn="l" defTabSz="666750">
            <a:lnSpc>
              <a:spcPct val="90000"/>
            </a:lnSpc>
            <a:spcBef>
              <a:spcPct val="0"/>
            </a:spcBef>
            <a:spcAft>
              <a:spcPct val="15000"/>
            </a:spcAft>
            <a:buChar char="•"/>
          </a:pPr>
          <a:endParaRPr lang="en-US" sz="1500" kern="1200" dirty="0"/>
        </a:p>
      </dsp:txBody>
      <dsp:txXfrm>
        <a:off x="5323558" y="0"/>
        <a:ext cx="2906041" cy="1450513"/>
      </dsp:txXfrm>
    </dsp:sp>
    <dsp:sp modelId="{6CC4DC8F-8F50-4FAE-89C8-45F04D80F934}">
      <dsp:nvSpPr>
        <dsp:cNvPr id="0" name=""/>
        <dsp:cNvSpPr/>
      </dsp:nvSpPr>
      <dsp:spPr>
        <a:xfrm>
          <a:off x="5323558" y="1450513"/>
          <a:ext cx="2906041" cy="1450508"/>
        </a:xfrm>
        <a:prstGeom prst="rect">
          <a:avLst/>
        </a:prstGeom>
        <a:noFill/>
        <a:ln w="9525" cap="flat" cmpd="sng" algn="ctr">
          <a:noFill/>
          <a:prstDash val="solid"/>
        </a:ln>
        <a:effectLst>
          <a:outerShdw blurRad="40000" dist="23000" dir="5400000" rotWithShape="0">
            <a:srgbClr val="000000">
              <a:alpha val="35000"/>
            </a:srgbClr>
          </a:outerShdw>
        </a:effectLst>
        <a:sp3d/>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t>The husband/wife team will employ better coping strategies to support a healthier lifestyle by journaling their activities and choices to further their wellness continuum.</a:t>
          </a:r>
        </a:p>
      </dsp:txBody>
      <dsp:txXfrm>
        <a:off x="5323558" y="1450513"/>
        <a:ext cx="2906041" cy="1450508"/>
      </dsp:txXfrm>
    </dsp:sp>
    <dsp:sp modelId="{8AF4C61D-50CD-4063-8C49-CA7008BEEB12}">
      <dsp:nvSpPr>
        <dsp:cNvPr id="0" name=""/>
        <dsp:cNvSpPr/>
      </dsp:nvSpPr>
      <dsp:spPr>
        <a:xfrm>
          <a:off x="5318153" y="3028332"/>
          <a:ext cx="2906041" cy="1450508"/>
        </a:xfrm>
        <a:prstGeom prst="rect">
          <a:avLst/>
        </a:prstGeom>
        <a:noFill/>
        <a:ln w="9525" cap="flat" cmpd="sng" algn="ctr">
          <a:noFill/>
          <a:prstDash val="solid"/>
        </a:ln>
        <a:effectLst>
          <a:outerShdw blurRad="40000" dist="23000" dir="5400000" rotWithShape="0">
            <a:srgbClr val="000000">
              <a:alpha val="35000"/>
            </a:srgbClr>
          </a:outerShdw>
        </a:effectLst>
        <a:sp3d/>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t>The husband/wife team will demonstrate better coping mechanisms by reviewing their journal activity together to support each other’s healthier decision making process.</a:t>
          </a:r>
        </a:p>
      </dsp:txBody>
      <dsp:txXfrm>
        <a:off x="5318153" y="3028332"/>
        <a:ext cx="2906041" cy="14505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AFC522-B428-40FA-8742-C407E85CF4DA}">
      <dsp:nvSpPr>
        <dsp:cNvPr id="0" name=""/>
        <dsp:cNvSpPr/>
      </dsp:nvSpPr>
      <dsp:spPr>
        <a:xfrm>
          <a:off x="882288" y="2080230"/>
          <a:ext cx="1710902" cy="171098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1733550">
            <a:lnSpc>
              <a:spcPct val="90000"/>
            </a:lnSpc>
            <a:spcBef>
              <a:spcPct val="0"/>
            </a:spcBef>
            <a:spcAft>
              <a:spcPct val="35000"/>
            </a:spcAft>
            <a:buNone/>
          </a:pPr>
          <a:r>
            <a:rPr lang="en-US" sz="3900" kern="1200" dirty="0"/>
            <a:t>RN to:</a:t>
          </a:r>
        </a:p>
      </dsp:txBody>
      <dsp:txXfrm>
        <a:off x="1132844" y="2330798"/>
        <a:ext cx="1209790" cy="1209851"/>
      </dsp:txXfrm>
    </dsp:sp>
    <dsp:sp modelId="{088D8E1B-A836-4F10-9367-DBD994113C1E}">
      <dsp:nvSpPr>
        <dsp:cNvPr id="0" name=""/>
        <dsp:cNvSpPr/>
      </dsp:nvSpPr>
      <dsp:spPr>
        <a:xfrm>
          <a:off x="80704" y="1134423"/>
          <a:ext cx="3448897" cy="3595266"/>
        </a:xfrm>
        <a:prstGeom prst="blockArc">
          <a:avLst>
            <a:gd name="adj1" fmla="val 17527788"/>
            <a:gd name="adj2" fmla="val 4119114"/>
            <a:gd name="adj3" fmla="val 575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7832A85-728B-4E35-8660-3C89B87A8153}">
      <dsp:nvSpPr>
        <dsp:cNvPr id="0" name=""/>
        <dsp:cNvSpPr/>
      </dsp:nvSpPr>
      <dsp:spPr>
        <a:xfrm>
          <a:off x="2218592" y="1170782"/>
          <a:ext cx="916536" cy="916792"/>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3030D947-D4A5-44F5-8F49-4395226FD051}">
      <dsp:nvSpPr>
        <dsp:cNvPr id="0" name=""/>
        <dsp:cNvSpPr/>
      </dsp:nvSpPr>
      <dsp:spPr>
        <a:xfrm>
          <a:off x="3287521" y="1170781"/>
          <a:ext cx="1656599" cy="8284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a:lnSpc>
              <a:spcPct val="90000"/>
            </a:lnSpc>
            <a:spcBef>
              <a:spcPct val="0"/>
            </a:spcBef>
            <a:spcAft>
              <a:spcPct val="10000"/>
            </a:spcAft>
            <a:buNone/>
          </a:pPr>
          <a:r>
            <a:rPr lang="en-US" sz="1400" b="1" kern="1200" dirty="0"/>
            <a:t>Educate on the importance of smoking cessation</a:t>
          </a:r>
        </a:p>
        <a:p>
          <a:pPr marL="0" lvl="0" indent="0" algn="l" defTabSz="622300">
            <a:lnSpc>
              <a:spcPct val="90000"/>
            </a:lnSpc>
            <a:spcBef>
              <a:spcPct val="0"/>
            </a:spcBef>
            <a:spcAft>
              <a:spcPct val="10000"/>
            </a:spcAft>
            <a:buNone/>
          </a:pPr>
          <a:endParaRPr lang="en-US" sz="1000" kern="1200" dirty="0"/>
        </a:p>
      </dsp:txBody>
      <dsp:txXfrm>
        <a:off x="3287521" y="1170781"/>
        <a:ext cx="1656599" cy="828412"/>
      </dsp:txXfrm>
    </dsp:sp>
    <dsp:sp modelId="{5BA28BBD-F1DA-43CA-A621-EFCD024705ED}">
      <dsp:nvSpPr>
        <dsp:cNvPr id="0" name=""/>
        <dsp:cNvSpPr/>
      </dsp:nvSpPr>
      <dsp:spPr>
        <a:xfrm>
          <a:off x="2829411" y="2087013"/>
          <a:ext cx="916536" cy="916792"/>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D2812153-B4B5-4DCE-B0C5-0A27EBF11AA3}">
      <dsp:nvSpPr>
        <dsp:cNvPr id="0" name=""/>
        <dsp:cNvSpPr/>
      </dsp:nvSpPr>
      <dsp:spPr>
        <a:xfrm>
          <a:off x="3745636" y="2239717"/>
          <a:ext cx="1226820" cy="8873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a:lnSpc>
              <a:spcPct val="90000"/>
            </a:lnSpc>
            <a:spcBef>
              <a:spcPct val="0"/>
            </a:spcBef>
            <a:spcAft>
              <a:spcPct val="10000"/>
            </a:spcAft>
            <a:buNone/>
          </a:pPr>
          <a:r>
            <a:rPr lang="en-US" sz="1400" b="1" kern="1200" dirty="0"/>
            <a:t>Review the journal method for tracking and documenting items that trigger poor coping methods</a:t>
          </a:r>
        </a:p>
      </dsp:txBody>
      <dsp:txXfrm>
        <a:off x="3745636" y="2239717"/>
        <a:ext cx="1226820" cy="887311"/>
      </dsp:txXfrm>
    </dsp:sp>
    <dsp:sp modelId="{82F67475-644D-41F2-93D4-CC8CD44B0E19}">
      <dsp:nvSpPr>
        <dsp:cNvPr id="0" name=""/>
        <dsp:cNvSpPr/>
      </dsp:nvSpPr>
      <dsp:spPr>
        <a:xfrm>
          <a:off x="2639484" y="3155953"/>
          <a:ext cx="916536" cy="916792"/>
        </a:xfrm>
        <a:prstGeom prst="ellipse">
          <a:avLst/>
        </a:prstGeom>
        <a:blipFill>
          <a:blip xmlns:r="http://schemas.openxmlformats.org/officeDocument/2006/relationships"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rcRect/>
          <a:stretch>
            <a:fillRect/>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C049F72C-B832-48F7-9E68-CB5181C8A0AF}">
      <dsp:nvSpPr>
        <dsp:cNvPr id="0" name=""/>
        <dsp:cNvSpPr/>
      </dsp:nvSpPr>
      <dsp:spPr>
        <a:xfrm>
          <a:off x="3537719" y="3496072"/>
          <a:ext cx="1226820" cy="8873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a:lnSpc>
              <a:spcPct val="90000"/>
            </a:lnSpc>
            <a:spcBef>
              <a:spcPct val="0"/>
            </a:spcBef>
            <a:spcAft>
              <a:spcPct val="10000"/>
            </a:spcAft>
            <a:buNone/>
          </a:pPr>
          <a:r>
            <a:rPr lang="en-US" sz="1400" b="1" kern="1200" dirty="0"/>
            <a:t>Explain the importance of medication compliance</a:t>
          </a:r>
        </a:p>
        <a:p>
          <a:pPr marL="0" lvl="0" indent="0" algn="l" defTabSz="622300">
            <a:lnSpc>
              <a:spcPct val="90000"/>
            </a:lnSpc>
            <a:spcBef>
              <a:spcPct val="0"/>
            </a:spcBef>
            <a:spcAft>
              <a:spcPct val="10000"/>
            </a:spcAft>
            <a:buNone/>
          </a:pPr>
          <a:endParaRPr lang="en-US" sz="1200" kern="1200" dirty="0"/>
        </a:p>
      </dsp:txBody>
      <dsp:txXfrm>
        <a:off x="3537719" y="3496072"/>
        <a:ext cx="1226820" cy="8873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AD6DED-020B-478C-900B-BC86F7EE1649}">
      <dsp:nvSpPr>
        <dsp:cNvPr id="0" name=""/>
        <dsp:cNvSpPr/>
      </dsp:nvSpPr>
      <dsp:spPr>
        <a:xfrm>
          <a:off x="5040127" y="876345"/>
          <a:ext cx="1850099" cy="4111392"/>
        </a:xfrm>
        <a:prstGeom prst="wedgeRectCallout">
          <a:avLst>
            <a:gd name="adj1" fmla="val 0"/>
            <a:gd name="adj2" fmla="val 0"/>
          </a:avLst>
        </a:prstGeom>
        <a:solidFill>
          <a:schemeClr val="accent2">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r" defTabSz="800100">
            <a:lnSpc>
              <a:spcPct val="90000"/>
            </a:lnSpc>
            <a:spcBef>
              <a:spcPct val="0"/>
            </a:spcBef>
            <a:spcAft>
              <a:spcPct val="35000"/>
            </a:spcAft>
            <a:buNone/>
          </a:pPr>
          <a:r>
            <a:rPr lang="en-US" sz="1800" kern="1200" dirty="0"/>
            <a:t>Husband and wife demonstrated understanding of journaling, ability to access online </a:t>
          </a:r>
          <a:r>
            <a:rPr lang="en-US" sz="1800" kern="1200"/>
            <a:t>educational materials </a:t>
          </a:r>
          <a:endParaRPr lang="en-US" sz="1800" kern="1200" dirty="0"/>
        </a:p>
      </dsp:txBody>
      <dsp:txXfrm>
        <a:off x="5274928" y="876345"/>
        <a:ext cx="1615298" cy="4111392"/>
      </dsp:txXfrm>
    </dsp:sp>
    <dsp:sp modelId="{5995F7FB-8AD0-4C87-AB14-49FD70C52E46}">
      <dsp:nvSpPr>
        <dsp:cNvPr id="0" name=""/>
        <dsp:cNvSpPr/>
      </dsp:nvSpPr>
      <dsp:spPr>
        <a:xfrm>
          <a:off x="5040127" y="0"/>
          <a:ext cx="1850099" cy="877841"/>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375" tIns="79375" rIns="79375" bIns="79375" numCol="1" spcCol="1270" anchor="ctr" anchorCtr="0">
          <a:noAutofit/>
        </a:bodyPr>
        <a:lstStyle/>
        <a:p>
          <a:pPr marL="0" lvl="0" indent="0" algn="ctr" defTabSz="1111250">
            <a:lnSpc>
              <a:spcPct val="90000"/>
            </a:lnSpc>
            <a:spcBef>
              <a:spcPct val="0"/>
            </a:spcBef>
            <a:spcAft>
              <a:spcPct val="35000"/>
            </a:spcAft>
            <a:buNone/>
          </a:pPr>
          <a:r>
            <a:rPr lang="en-US" sz="2500" kern="1200" dirty="0"/>
            <a:t>Psychomotor</a:t>
          </a:r>
        </a:p>
      </dsp:txBody>
      <dsp:txXfrm>
        <a:off x="5040127" y="0"/>
        <a:ext cx="1850099" cy="877841"/>
      </dsp:txXfrm>
    </dsp:sp>
    <dsp:sp modelId="{2738B8FF-96D1-47A0-9F32-29BA2F6CF09A}">
      <dsp:nvSpPr>
        <dsp:cNvPr id="0" name=""/>
        <dsp:cNvSpPr/>
      </dsp:nvSpPr>
      <dsp:spPr>
        <a:xfrm>
          <a:off x="3189472" y="876345"/>
          <a:ext cx="1850099" cy="3818113"/>
        </a:xfrm>
        <a:prstGeom prst="wedgeRectCallout">
          <a:avLst>
            <a:gd name="adj1" fmla="val 62500"/>
            <a:gd name="adj2" fmla="val 20830"/>
          </a:avLst>
        </a:prstGeom>
        <a:solidFill>
          <a:schemeClr val="accent2">
            <a:tint val="50000"/>
            <a:hueOff val="2528518"/>
            <a:satOff val="-3470"/>
            <a:lumOff val="55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r" defTabSz="800100">
            <a:lnSpc>
              <a:spcPct val="90000"/>
            </a:lnSpc>
            <a:spcBef>
              <a:spcPct val="0"/>
            </a:spcBef>
            <a:spcAft>
              <a:spcPct val="35000"/>
            </a:spcAft>
            <a:buNone/>
          </a:pPr>
          <a:r>
            <a:rPr lang="en-US" sz="1800" kern="1200" dirty="0"/>
            <a:t>Husband and wife expressed some uncertainty with maintaining better coping strategies and agreed to try new adaptive techniques </a:t>
          </a:r>
        </a:p>
      </dsp:txBody>
      <dsp:txXfrm>
        <a:off x="3424273" y="876345"/>
        <a:ext cx="1615298" cy="3818113"/>
      </dsp:txXfrm>
    </dsp:sp>
    <dsp:sp modelId="{6FC6AB2C-5797-47A5-AC58-711B74E2CF80}">
      <dsp:nvSpPr>
        <dsp:cNvPr id="0" name=""/>
        <dsp:cNvSpPr/>
      </dsp:nvSpPr>
      <dsp:spPr>
        <a:xfrm>
          <a:off x="3189472" y="142150"/>
          <a:ext cx="1850099" cy="734195"/>
        </a:xfrm>
        <a:prstGeom prst="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375" tIns="79375" rIns="79375" bIns="79375" numCol="1" spcCol="1270" anchor="ctr" anchorCtr="0">
          <a:noAutofit/>
        </a:bodyPr>
        <a:lstStyle/>
        <a:p>
          <a:pPr marL="0" lvl="0" indent="0" algn="ctr" defTabSz="1111250">
            <a:lnSpc>
              <a:spcPct val="90000"/>
            </a:lnSpc>
            <a:spcBef>
              <a:spcPct val="0"/>
            </a:spcBef>
            <a:spcAft>
              <a:spcPct val="35000"/>
            </a:spcAft>
            <a:buNone/>
          </a:pPr>
          <a:r>
            <a:rPr lang="en-US" sz="2500" kern="1200" dirty="0"/>
            <a:t>Affective</a:t>
          </a:r>
        </a:p>
      </dsp:txBody>
      <dsp:txXfrm>
        <a:off x="3189472" y="142150"/>
        <a:ext cx="1850099" cy="734195"/>
      </dsp:txXfrm>
    </dsp:sp>
    <dsp:sp modelId="{E2F7A5DC-280C-4A85-AB8A-A199CE34C57F}">
      <dsp:nvSpPr>
        <dsp:cNvPr id="0" name=""/>
        <dsp:cNvSpPr/>
      </dsp:nvSpPr>
      <dsp:spPr>
        <a:xfrm>
          <a:off x="1339373" y="876345"/>
          <a:ext cx="1850099" cy="3524335"/>
        </a:xfrm>
        <a:prstGeom prst="wedgeRectCallout">
          <a:avLst>
            <a:gd name="adj1" fmla="val 62500"/>
            <a:gd name="adj2" fmla="val 20830"/>
          </a:avLst>
        </a:prstGeom>
        <a:solidFill>
          <a:schemeClr val="accent2">
            <a:tint val="50000"/>
            <a:hueOff val="5057036"/>
            <a:satOff val="-6941"/>
            <a:lumOff val="11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r" defTabSz="800100">
            <a:lnSpc>
              <a:spcPct val="90000"/>
            </a:lnSpc>
            <a:spcBef>
              <a:spcPct val="0"/>
            </a:spcBef>
            <a:spcAft>
              <a:spcPct val="35000"/>
            </a:spcAft>
            <a:buNone/>
          </a:pPr>
          <a:r>
            <a:rPr lang="en-US" sz="1800" kern="1200" dirty="0"/>
            <a:t>Husband was able to describe triggers to ineffective coping mechanisms and verbalize alternative healthy measures for stress management</a:t>
          </a:r>
        </a:p>
      </dsp:txBody>
      <dsp:txXfrm>
        <a:off x="1574174" y="876345"/>
        <a:ext cx="1615298" cy="3524335"/>
      </dsp:txXfrm>
    </dsp:sp>
    <dsp:sp modelId="{09947671-7A7D-4D4E-90F8-C931FB2CE79E}">
      <dsp:nvSpPr>
        <dsp:cNvPr id="0" name=""/>
        <dsp:cNvSpPr/>
      </dsp:nvSpPr>
      <dsp:spPr>
        <a:xfrm>
          <a:off x="1339373" y="288790"/>
          <a:ext cx="1850099" cy="587555"/>
        </a:xfrm>
        <a:prstGeom prst="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375" tIns="79375" rIns="79375" bIns="79375" numCol="1" spcCol="1270" anchor="ctr" anchorCtr="0">
          <a:noAutofit/>
        </a:bodyPr>
        <a:lstStyle/>
        <a:p>
          <a:pPr marL="0" lvl="0" indent="0" algn="ctr" defTabSz="1111250">
            <a:lnSpc>
              <a:spcPct val="90000"/>
            </a:lnSpc>
            <a:spcBef>
              <a:spcPct val="0"/>
            </a:spcBef>
            <a:spcAft>
              <a:spcPct val="35000"/>
            </a:spcAft>
            <a:buNone/>
          </a:pPr>
          <a:r>
            <a:rPr lang="en-US" sz="2500" kern="1200" dirty="0"/>
            <a:t>Cognitive</a:t>
          </a:r>
        </a:p>
      </dsp:txBody>
      <dsp:txXfrm>
        <a:off x="1339373" y="288790"/>
        <a:ext cx="1850099" cy="587555"/>
      </dsp:txXfrm>
    </dsp:sp>
  </dsp:spTree>
</dsp:drawing>
</file>

<file path=ppt/diagrams/layout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11/layout/InterconnectedBlockProcess">
  <dgm:title val="Interconnected Block Process"/>
  <dgm:desc val="Use to show sequential steps in a process. Works best with small amounts of Level 1 text and medium amounts of Level 2 text."/>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FC37B3-DF1A-464F-B59C-F5DE1D3E2E9F}" type="datetimeFigureOut">
              <a:rPr lang="en-US" smtClean="0"/>
              <a:t>7/20/2024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207455-2AA2-4429-8122-7692524B9820}" type="slidenum">
              <a:rPr lang="en-US" smtClean="0"/>
              <a:t>‹#›</a:t>
            </a:fld>
            <a:endParaRPr lang="en-US"/>
          </a:p>
        </p:txBody>
      </p:sp>
    </p:spTree>
    <p:extLst>
      <p:ext uri="{BB962C8B-B14F-4D97-AF65-F5344CB8AC3E}">
        <p14:creationId xmlns:p14="http://schemas.microsoft.com/office/powerpoint/2010/main" val="397018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C207455-2AA2-4429-8122-7692524B9820}" type="slidenum">
              <a:rPr lang="en-US" smtClean="0"/>
              <a:t>1</a:t>
            </a:fld>
            <a:endParaRPr lang="en-US"/>
          </a:p>
        </p:txBody>
      </p:sp>
    </p:spTree>
    <p:extLst>
      <p:ext uri="{BB962C8B-B14F-4D97-AF65-F5344CB8AC3E}">
        <p14:creationId xmlns:p14="http://schemas.microsoft.com/office/powerpoint/2010/main" val="40581165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the teaching is completed the husband should be able to verbalize with proficiency areas that need improvement, identify healthier choices for coping, and how he and his wife can partner to make better, healthier choices together as a form of support.</a:t>
            </a:r>
          </a:p>
        </p:txBody>
      </p:sp>
      <p:sp>
        <p:nvSpPr>
          <p:cNvPr id="4" name="Slide Number Placeholder 3"/>
          <p:cNvSpPr>
            <a:spLocks noGrp="1"/>
          </p:cNvSpPr>
          <p:nvPr>
            <p:ph type="sldNum" sz="quarter" idx="5"/>
          </p:nvPr>
        </p:nvSpPr>
        <p:spPr/>
        <p:txBody>
          <a:bodyPr/>
          <a:lstStyle/>
          <a:p>
            <a:fld id="{AC207455-2AA2-4429-8122-7692524B9820}" type="slidenum">
              <a:rPr lang="en-US" smtClean="0"/>
              <a:t>10</a:t>
            </a:fld>
            <a:endParaRPr lang="en-US"/>
          </a:p>
        </p:txBody>
      </p:sp>
    </p:spTree>
    <p:extLst>
      <p:ext uri="{BB962C8B-B14F-4D97-AF65-F5344CB8AC3E}">
        <p14:creationId xmlns:p14="http://schemas.microsoft.com/office/powerpoint/2010/main" val="3817680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Husband is father to 2 adopted children and 2 step children.  Had an accident involving a crane which is how he lost his left leg.  The right knee has significant arthritis from previous injuries prior to the accident. Diagnosed with high cholesterol 2 years ago and is non complaint with his Crestor.  His disability and mobility issues have limited his ability to financially contribute to his household and he admits to resuming cigarette smoking 1 </a:t>
            </a:r>
            <a:r>
              <a:rPr lang="en-US" dirty="0" err="1"/>
              <a:t>ppd</a:t>
            </a:r>
            <a:r>
              <a:rPr lang="en-US" dirty="0"/>
              <a:t> despite having quit for several years.  He uses the alcohol and cigarettes as a method of ‘relaxation”.  </a:t>
            </a:r>
          </a:p>
        </p:txBody>
      </p:sp>
      <p:sp>
        <p:nvSpPr>
          <p:cNvPr id="4" name="Slide Number Placeholder 3"/>
          <p:cNvSpPr>
            <a:spLocks noGrp="1"/>
          </p:cNvSpPr>
          <p:nvPr>
            <p:ph type="sldNum" sz="quarter" idx="5"/>
          </p:nvPr>
        </p:nvSpPr>
        <p:spPr/>
        <p:txBody>
          <a:bodyPr/>
          <a:lstStyle/>
          <a:p>
            <a:fld id="{AC207455-2AA2-4429-8122-7692524B9820}" type="slidenum">
              <a:rPr lang="en-US" smtClean="0"/>
              <a:t>2</a:t>
            </a:fld>
            <a:endParaRPr lang="en-US"/>
          </a:p>
        </p:txBody>
      </p:sp>
    </p:spTree>
    <p:extLst>
      <p:ext uri="{BB962C8B-B14F-4D97-AF65-F5344CB8AC3E}">
        <p14:creationId xmlns:p14="http://schemas.microsoft.com/office/powerpoint/2010/main" val="805579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Quote sets the stage for the discussion of how the individual’s disability should not be a barrier to healthcare, reason to not practice prevention coupled with living life to the fullest capacity by social interaction and measures that increase their quality of life. </a:t>
            </a:r>
          </a:p>
        </p:txBody>
      </p:sp>
      <p:sp>
        <p:nvSpPr>
          <p:cNvPr id="4" name="Slide Number Placeholder 3"/>
          <p:cNvSpPr>
            <a:spLocks noGrp="1"/>
          </p:cNvSpPr>
          <p:nvPr>
            <p:ph type="sldNum" sz="quarter" idx="5"/>
          </p:nvPr>
        </p:nvSpPr>
        <p:spPr/>
        <p:txBody>
          <a:bodyPr/>
          <a:lstStyle/>
          <a:p>
            <a:fld id="{AC207455-2AA2-4429-8122-7692524B9820}" type="slidenum">
              <a:rPr lang="en-US" smtClean="0"/>
              <a:t>3</a:t>
            </a:fld>
            <a:endParaRPr lang="en-US"/>
          </a:p>
        </p:txBody>
      </p:sp>
    </p:spTree>
    <p:extLst>
      <p:ext uri="{BB962C8B-B14F-4D97-AF65-F5344CB8AC3E}">
        <p14:creationId xmlns:p14="http://schemas.microsoft.com/office/powerpoint/2010/main" val="692481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Those with disabilities have a higher rate of tobacco use.  Cigarette smoking “kills almost one in five adults each year and is the leading cause of preventable death in the US </a:t>
            </a:r>
            <a:r>
              <a:rPr lang="en-US" sz="1200" b="0" i="0" kern="1200" dirty="0">
                <a:solidFill>
                  <a:schemeClr val="tx1"/>
                </a:solidFill>
                <a:effectLst/>
                <a:latin typeface="+mn-lt"/>
                <a:ea typeface="+mn-ea"/>
                <a:cs typeface="+mn-cs"/>
              </a:rPr>
              <a:t>(CDC, 2018).  Other modifiable risk factors include getting regular check ups, compliance with taking prescribed medications ( Crestor) to reduce high </a:t>
            </a:r>
            <a:r>
              <a:rPr lang="en-US" sz="1200" b="0" i="0" kern="1200" dirty="0" err="1">
                <a:solidFill>
                  <a:schemeClr val="tx1"/>
                </a:solidFill>
                <a:effectLst/>
                <a:latin typeface="+mn-lt"/>
                <a:ea typeface="+mn-ea"/>
                <a:cs typeface="+mn-cs"/>
              </a:rPr>
              <a:t>high</a:t>
            </a:r>
            <a:r>
              <a:rPr lang="en-US" sz="1200" b="0" i="0" kern="1200" dirty="0">
                <a:solidFill>
                  <a:schemeClr val="tx1"/>
                </a:solidFill>
                <a:effectLst/>
                <a:latin typeface="+mn-lt"/>
                <a:ea typeface="+mn-ea"/>
                <a:cs typeface="+mn-cs"/>
              </a:rPr>
              <a:t> cholesterol and prevent heart disease, decrease use of alcohol, continue with regular exercise program and continue social activities within your social circles and community.  </a:t>
            </a:r>
            <a:endParaRPr lang="en-US" dirty="0"/>
          </a:p>
        </p:txBody>
      </p:sp>
      <p:sp>
        <p:nvSpPr>
          <p:cNvPr id="4" name="Slide Number Placeholder 3"/>
          <p:cNvSpPr>
            <a:spLocks noGrp="1"/>
          </p:cNvSpPr>
          <p:nvPr>
            <p:ph type="sldNum" sz="quarter" idx="5"/>
          </p:nvPr>
        </p:nvSpPr>
        <p:spPr/>
        <p:txBody>
          <a:bodyPr/>
          <a:lstStyle/>
          <a:p>
            <a:fld id="{AC207455-2AA2-4429-8122-7692524B9820}" type="slidenum">
              <a:rPr lang="en-US" smtClean="0"/>
              <a:t>4</a:t>
            </a:fld>
            <a:endParaRPr lang="en-US"/>
          </a:p>
        </p:txBody>
      </p:sp>
    </p:spTree>
    <p:extLst>
      <p:ext uri="{BB962C8B-B14F-4D97-AF65-F5344CB8AC3E}">
        <p14:creationId xmlns:p14="http://schemas.microsoft.com/office/powerpoint/2010/main" val="3085775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Ineffective coping is a concern based on the alcoholic beverage consumption in addition to re-starting cigarette smoking after a long period of abstinence.  Both the husband and the wife expressed a strong desire to make better choices and return to a healthier lifestyle they once enjoyed together, which included weight lifting, triathlons (wife), tobacco free living and food prep to avoid poor dietary habits.  </a:t>
            </a:r>
          </a:p>
        </p:txBody>
      </p:sp>
      <p:sp>
        <p:nvSpPr>
          <p:cNvPr id="4" name="Slide Number Placeholder 3"/>
          <p:cNvSpPr>
            <a:spLocks noGrp="1"/>
          </p:cNvSpPr>
          <p:nvPr>
            <p:ph type="sldNum" sz="quarter" idx="5"/>
          </p:nvPr>
        </p:nvSpPr>
        <p:spPr/>
        <p:txBody>
          <a:bodyPr/>
          <a:lstStyle/>
          <a:p>
            <a:fld id="{AC207455-2AA2-4429-8122-7692524B9820}" type="slidenum">
              <a:rPr lang="en-US" smtClean="0"/>
              <a:t>5</a:t>
            </a:fld>
            <a:endParaRPr lang="en-US"/>
          </a:p>
        </p:txBody>
      </p:sp>
    </p:spTree>
    <p:extLst>
      <p:ext uri="{BB962C8B-B14F-4D97-AF65-F5344CB8AC3E}">
        <p14:creationId xmlns:p14="http://schemas.microsoft.com/office/powerpoint/2010/main" val="184165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Cognitive- walking the husband through a process to identify triggers</a:t>
            </a:r>
          </a:p>
          <a:p>
            <a:r>
              <a:rPr lang="en-US" dirty="0"/>
              <a:t>Affective- used the combined effort of the husband and wife to find and integrate new ways to coping that include healthier choices</a:t>
            </a:r>
          </a:p>
          <a:p>
            <a:r>
              <a:rPr lang="en-US" dirty="0" err="1"/>
              <a:t>Pschomotor</a:t>
            </a:r>
            <a:r>
              <a:rPr lang="en-US" dirty="0"/>
              <a:t>- have the husband and wife team demonstrate healthier choices by journaling their choices to be reviewed on last visit</a:t>
            </a:r>
          </a:p>
        </p:txBody>
      </p:sp>
      <p:sp>
        <p:nvSpPr>
          <p:cNvPr id="4" name="Slide Number Placeholder 3"/>
          <p:cNvSpPr>
            <a:spLocks noGrp="1"/>
          </p:cNvSpPr>
          <p:nvPr>
            <p:ph type="sldNum" sz="quarter" idx="5"/>
          </p:nvPr>
        </p:nvSpPr>
        <p:spPr/>
        <p:txBody>
          <a:bodyPr/>
          <a:lstStyle/>
          <a:p>
            <a:fld id="{AC207455-2AA2-4429-8122-7692524B9820}" type="slidenum">
              <a:rPr lang="en-US" smtClean="0"/>
              <a:t>6</a:t>
            </a:fld>
            <a:endParaRPr lang="en-US"/>
          </a:p>
        </p:txBody>
      </p:sp>
    </p:spTree>
    <p:extLst>
      <p:ext uri="{BB962C8B-B14F-4D97-AF65-F5344CB8AC3E}">
        <p14:creationId xmlns:p14="http://schemas.microsoft.com/office/powerpoint/2010/main" val="672023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with the husband/wife team how these items can attribute to the unhealthy coping mechanisms and refer them </a:t>
            </a:r>
            <a:r>
              <a:rPr lang="en-US" dirty="0" err="1"/>
              <a:t>backt</a:t>
            </a:r>
            <a:r>
              <a:rPr lang="en-US" dirty="0"/>
              <a:t> o how make better choices to cope</a:t>
            </a:r>
          </a:p>
        </p:txBody>
      </p:sp>
      <p:sp>
        <p:nvSpPr>
          <p:cNvPr id="4" name="Slide Number Placeholder 3"/>
          <p:cNvSpPr>
            <a:spLocks noGrp="1"/>
          </p:cNvSpPr>
          <p:nvPr>
            <p:ph type="sldNum" sz="quarter" idx="5"/>
          </p:nvPr>
        </p:nvSpPr>
        <p:spPr/>
        <p:txBody>
          <a:bodyPr/>
          <a:lstStyle/>
          <a:p>
            <a:fld id="{AC207455-2AA2-4429-8122-7692524B9820}" type="slidenum">
              <a:rPr lang="en-US" smtClean="0"/>
              <a:t>7</a:t>
            </a:fld>
            <a:endParaRPr lang="en-US"/>
          </a:p>
        </p:txBody>
      </p:sp>
    </p:spTree>
    <p:extLst>
      <p:ext uri="{BB962C8B-B14F-4D97-AF65-F5344CB8AC3E}">
        <p14:creationId xmlns:p14="http://schemas.microsoft.com/office/powerpoint/2010/main" val="1111809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Begin with the stop smoking- review area programs with husband.  There are several support groups in the area that can offer assistance to quitting</a:t>
            </a:r>
          </a:p>
          <a:p>
            <a:r>
              <a:rPr lang="en-US" dirty="0"/>
              <a:t>Use the journal as a way to document any progress or missteps in order to identify opportunities for education and success</a:t>
            </a:r>
          </a:p>
          <a:p>
            <a:r>
              <a:rPr lang="en-US" dirty="0"/>
              <a:t>Review the need for the husband to stay compliant on his Crestor- educate heart health and CAD/Risks for non compliance –especially with the smoking activity increasing risk of heart attacks</a:t>
            </a:r>
          </a:p>
          <a:p>
            <a:r>
              <a:rPr lang="en-US" dirty="0"/>
              <a:t>List developed- review exercise, CASA activities, social events, and family time as some alternatives to current coping mechanisms</a:t>
            </a:r>
          </a:p>
        </p:txBody>
      </p:sp>
      <p:sp>
        <p:nvSpPr>
          <p:cNvPr id="4" name="Slide Number Placeholder 3"/>
          <p:cNvSpPr>
            <a:spLocks noGrp="1"/>
          </p:cNvSpPr>
          <p:nvPr>
            <p:ph type="sldNum" sz="quarter" idx="5"/>
          </p:nvPr>
        </p:nvSpPr>
        <p:spPr/>
        <p:txBody>
          <a:bodyPr/>
          <a:lstStyle/>
          <a:p>
            <a:fld id="{AC207455-2AA2-4429-8122-7692524B9820}" type="slidenum">
              <a:rPr lang="en-US" smtClean="0"/>
              <a:t>8</a:t>
            </a:fld>
            <a:endParaRPr lang="en-US"/>
          </a:p>
        </p:txBody>
      </p:sp>
    </p:spTree>
    <p:extLst>
      <p:ext uri="{BB962C8B-B14F-4D97-AF65-F5344CB8AC3E}">
        <p14:creationId xmlns:p14="http://schemas.microsoft.com/office/powerpoint/2010/main" val="2720575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the review of the opportunities for success and effective coping have the husband verbalize the items discussed  Use this as a teachable moment to provide positive feedback and identify areas he may not have understood.</a:t>
            </a:r>
          </a:p>
          <a:p>
            <a:r>
              <a:rPr lang="en-US" dirty="0"/>
              <a:t>YouTube and podcasts on how to quit smoking, adapting to life with prosthetic to be given to the patient after the presentation.  This allows for him to be self guided through his own teaching plan and may also offer him the chance to direct his own learning objective.  Also have handouts from the Vigilant Clinic on smoking cessation, the dangers of high cholesterol-what the numbers mean and one regarding the use of a health coach. </a:t>
            </a:r>
          </a:p>
        </p:txBody>
      </p:sp>
      <p:sp>
        <p:nvSpPr>
          <p:cNvPr id="4" name="Slide Number Placeholder 3"/>
          <p:cNvSpPr>
            <a:spLocks noGrp="1"/>
          </p:cNvSpPr>
          <p:nvPr>
            <p:ph type="sldNum" sz="quarter" idx="5"/>
          </p:nvPr>
        </p:nvSpPr>
        <p:spPr/>
        <p:txBody>
          <a:bodyPr/>
          <a:lstStyle/>
          <a:p>
            <a:fld id="{AC207455-2AA2-4429-8122-7692524B9820}" type="slidenum">
              <a:rPr lang="en-US" smtClean="0"/>
              <a:t>9</a:t>
            </a:fld>
            <a:endParaRPr lang="en-US"/>
          </a:p>
        </p:txBody>
      </p:sp>
    </p:spTree>
    <p:extLst>
      <p:ext uri="{BB962C8B-B14F-4D97-AF65-F5344CB8AC3E}">
        <p14:creationId xmlns:p14="http://schemas.microsoft.com/office/powerpoint/2010/main" val="3480957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8045" y="4192525"/>
            <a:ext cx="7772400" cy="859205"/>
          </a:xfrm>
          <a:effectLst>
            <a:outerShdw blurRad="50800" dist="38100" dir="2700000" algn="tl" rotWithShape="0">
              <a:schemeClr val="accent1">
                <a:lumMod val="50000"/>
                <a:alpha val="40000"/>
              </a:schemeClr>
            </a:outerShdw>
          </a:effectLst>
        </p:spPr>
        <p:txBody>
          <a:bodyPr>
            <a:normAutofit/>
          </a:bodyPr>
          <a:lstStyle>
            <a:lvl1pPr algn="r">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2599645" y="5342235"/>
            <a:ext cx="6400800" cy="835455"/>
          </a:xfrm>
        </p:spPr>
        <p:txBody>
          <a:bodyPr>
            <a:normAutofit/>
          </a:bodyPr>
          <a:lstStyle>
            <a:lvl1pPr marL="0" indent="0" algn="r">
              <a:buNone/>
              <a:defRPr sz="2800">
                <a:solidFill>
                  <a:srgbClr val="00B0F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7/20/2024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7/20/2024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7/20/2024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a:solidFill>
                  <a:srgbClr val="017BA1"/>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7/20/2024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274638"/>
            <a:ext cx="6710784" cy="1143000"/>
          </a:xfrm>
        </p:spPr>
        <p:txBody>
          <a:bodyPr>
            <a:normAutofit/>
          </a:bodyPr>
          <a:lstStyle>
            <a:lvl1pPr algn="l">
              <a:defRPr sz="3600">
                <a:solidFill>
                  <a:srgbClr val="017BA1"/>
                </a:solidFill>
              </a:defRPr>
            </a:lvl1pPr>
          </a:lstStyle>
          <a:p>
            <a:r>
              <a:rPr lang="en-US" dirty="0"/>
              <a:t>Click to edit Master title style</a:t>
            </a:r>
          </a:p>
        </p:txBody>
      </p:sp>
      <p:sp>
        <p:nvSpPr>
          <p:cNvPr id="3" name="Content Placeholder 2"/>
          <p:cNvSpPr>
            <a:spLocks noGrp="1"/>
          </p:cNvSpPr>
          <p:nvPr>
            <p:ph idx="1"/>
          </p:nvPr>
        </p:nvSpPr>
        <p:spPr>
          <a:xfrm>
            <a:off x="1823310" y="1443836"/>
            <a:ext cx="6710784" cy="4275740"/>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7/20/2024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7/20/2024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7/20/2024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a:solidFill>
                  <a:srgbClr val="017BA1"/>
                </a:solidFill>
              </a:defRPr>
            </a:lvl1pPr>
          </a:lstStyle>
          <a:p>
            <a:r>
              <a:rPr lang="en-US" dirty="0"/>
              <a:t>Click to edit Master title style</a:t>
            </a:r>
          </a:p>
        </p:txBody>
      </p:sp>
      <p:sp>
        <p:nvSpPr>
          <p:cNvPr id="3" name="Text Placeholder 2"/>
          <p:cNvSpPr>
            <a:spLocks noGrp="1"/>
          </p:cNvSpPr>
          <p:nvPr>
            <p:ph type="body" idx="1"/>
          </p:nvPr>
        </p:nvSpPr>
        <p:spPr>
          <a:xfrm>
            <a:off x="457200" y="1443835"/>
            <a:ext cx="4040188" cy="639762"/>
          </a:xfrm>
        </p:spPr>
        <p:txBody>
          <a:bodyPr anchor="b"/>
          <a:lstStyle>
            <a:lvl1pPr marL="0" indent="0">
              <a:buNone/>
              <a:defRPr sz="2400" b="1">
                <a:solidFill>
                  <a:srgbClr val="00B0F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073697"/>
            <a:ext cx="4040188" cy="3798583"/>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443835"/>
            <a:ext cx="4041775" cy="639762"/>
          </a:xfrm>
        </p:spPr>
        <p:txBody>
          <a:bodyPr anchor="b"/>
          <a:lstStyle>
            <a:lvl1pPr marL="0" indent="0">
              <a:buNone/>
              <a:defRPr sz="2400" b="1">
                <a:solidFill>
                  <a:srgbClr val="00B0F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073697"/>
            <a:ext cx="4041775" cy="3798583"/>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7/20/2024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7/20/2024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7/20/2024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7/20/2024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www.healthypeople.gov/2020/topics-" TargetMode="External"/><Relationship Id="rId2" Type="http://schemas.openxmlformats.org/officeDocument/2006/relationships/hyperlink" Target="https://www.cdc.gov/ncbddd/disabilityandhealth/smoking-in-adults.html" TargetMode="External"/><Relationship Id="rId1" Type="http://schemas.openxmlformats.org/officeDocument/2006/relationships/slideLayout" Target="../slideLayouts/slideLayout2.xml"/><Relationship Id="rId5" Type="http://schemas.openxmlformats.org/officeDocument/2006/relationships/hyperlink" Target="https://patientengagementhit.com/news/4-" TargetMode="External"/><Relationship Id="rId4" Type="http://schemas.openxmlformats.org/officeDocument/2006/relationships/hyperlink" Target="https://nurseslabs.com/ineffective-coping/"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hyperlink" Target="https://www.cdc.gov/ncbddd/disabilityandhealth/smoking-in-adults.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diagramData" Target="../diagrams/data3.xml"/><Relationship Id="rId7" Type="http://schemas.microsoft.com/office/2007/relationships/diagramDrawing" Target="../diagrams/drawing3.xml"/><Relationship Id="rId12" Type="http://schemas.openxmlformats.org/officeDocument/2006/relationships/image" Target="../media/image11.svg"/><Relationship Id="rId2" Type="http://schemas.openxmlformats.org/officeDocument/2006/relationships/notesSlide" Target="../notesSlides/notesSlide8.xml"/><Relationship Id="rId1" Type="http://schemas.openxmlformats.org/officeDocument/2006/relationships/slideLayout" Target="../slideLayouts/slideLayout9.xml"/><Relationship Id="rId6" Type="http://schemas.openxmlformats.org/officeDocument/2006/relationships/diagramColors" Target="../diagrams/colors3.xml"/><Relationship Id="rId11" Type="http://schemas.openxmlformats.org/officeDocument/2006/relationships/image" Target="../media/image10.png"/><Relationship Id="rId5" Type="http://schemas.openxmlformats.org/officeDocument/2006/relationships/diagramQuickStyle" Target="../diagrams/quickStyle3.xml"/><Relationship Id="rId10" Type="http://schemas.openxmlformats.org/officeDocument/2006/relationships/hyperlink" Target="http://maclic.wordpress.com/category/competition/" TargetMode="External"/><Relationship Id="rId4" Type="http://schemas.openxmlformats.org/officeDocument/2006/relationships/diagramLayout" Target="../diagrams/layout3.xml"/><Relationship Id="rId9" Type="http://schemas.openxmlformats.org/officeDocument/2006/relationships/hyperlink" Target="http://barmitzvahzilla.blogspot.com/2009_10_01_archive.html"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34131" y="3429000"/>
            <a:ext cx="6566314" cy="1527051"/>
          </a:xfrm>
        </p:spPr>
        <p:txBody>
          <a:bodyPr>
            <a:normAutofit fontScale="90000"/>
          </a:bodyPr>
          <a:lstStyle/>
          <a:p>
            <a:br>
              <a:rPr lang="en-US" sz="4400" b="1" dirty="0">
                <a:solidFill>
                  <a:srgbClr val="FFFF00"/>
                </a:solidFill>
              </a:rPr>
            </a:br>
            <a:r>
              <a:rPr lang="en-US" sz="4400" b="1" dirty="0">
                <a:solidFill>
                  <a:srgbClr val="FFFF00"/>
                </a:solidFill>
              </a:rPr>
              <a:t>Health Promotion Teaching Project</a:t>
            </a:r>
            <a:br>
              <a:rPr lang="en-US" dirty="0"/>
            </a:br>
            <a:br>
              <a:rPr lang="en-US" dirty="0"/>
            </a:br>
            <a:endParaRPr lang="en-US" dirty="0"/>
          </a:p>
        </p:txBody>
      </p:sp>
      <p:sp>
        <p:nvSpPr>
          <p:cNvPr id="3" name="Subtitle 2"/>
          <p:cNvSpPr>
            <a:spLocks noGrp="1"/>
          </p:cNvSpPr>
          <p:nvPr>
            <p:ph type="subTitle" idx="1"/>
          </p:nvPr>
        </p:nvSpPr>
        <p:spPr>
          <a:xfrm>
            <a:off x="2700732" y="4497935"/>
            <a:ext cx="6400800" cy="1679756"/>
          </a:xfrm>
        </p:spPr>
        <p:txBody>
          <a:bodyPr>
            <a:noAutofit/>
          </a:bodyPr>
          <a:lstStyle/>
          <a:p>
            <a:r>
              <a:rPr lang="en-US" sz="1800" b="1" dirty="0">
                <a:solidFill>
                  <a:srgbClr val="FFFF00"/>
                </a:solidFill>
              </a:rPr>
              <a:t>Michele Nichols</a:t>
            </a:r>
          </a:p>
          <a:p>
            <a:r>
              <a:rPr lang="en-US" sz="1800" b="1" dirty="0">
                <a:solidFill>
                  <a:srgbClr val="FFFF00"/>
                </a:solidFill>
              </a:rPr>
              <a:t>NUR 438: Community Health Nursing</a:t>
            </a:r>
          </a:p>
          <a:p>
            <a:r>
              <a:rPr lang="en-US" sz="1800" b="1" dirty="0">
                <a:solidFill>
                  <a:srgbClr val="FFFF00"/>
                </a:solidFill>
              </a:rPr>
              <a:t>Dr. Melesia Henry</a:t>
            </a:r>
          </a:p>
          <a:p>
            <a:r>
              <a:rPr lang="en-US" sz="1800" b="1" dirty="0">
                <a:solidFill>
                  <a:srgbClr val="FFFF00"/>
                </a:solidFill>
              </a:rPr>
              <a:t>June 14, 2019</a:t>
            </a:r>
          </a:p>
        </p:txBody>
      </p:sp>
    </p:spTree>
    <p:extLst>
      <p:ext uri="{BB962C8B-B14F-4D97-AF65-F5344CB8AC3E}">
        <p14:creationId xmlns:p14="http://schemas.microsoft.com/office/powerpoint/2010/main" val="3639203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EE15F-E11D-4CD8-B884-6D386E92FD63}"/>
              </a:ext>
            </a:extLst>
          </p:cNvPr>
          <p:cNvSpPr>
            <a:spLocks noGrp="1"/>
          </p:cNvSpPr>
          <p:nvPr>
            <p:ph type="title"/>
          </p:nvPr>
        </p:nvSpPr>
        <p:spPr/>
        <p:txBody>
          <a:bodyPr/>
          <a:lstStyle/>
          <a:p>
            <a:r>
              <a:rPr lang="en-US" dirty="0"/>
              <a:t>Evaluation </a:t>
            </a:r>
          </a:p>
        </p:txBody>
      </p:sp>
      <p:graphicFrame>
        <p:nvGraphicFramePr>
          <p:cNvPr id="4" name="Content Placeholder 3">
            <a:extLst>
              <a:ext uri="{FF2B5EF4-FFF2-40B4-BE49-F238E27FC236}">
                <a16:creationId xmlns:a16="http://schemas.microsoft.com/office/drawing/2014/main" id="{749822D1-B05E-4CA0-BD27-476C9B6D0397}"/>
              </a:ext>
            </a:extLst>
          </p:cNvPr>
          <p:cNvGraphicFramePr>
            <a:graphicFrameLocks noGrp="1"/>
          </p:cNvGraphicFramePr>
          <p:nvPr>
            <p:ph idx="1"/>
            <p:extLst>
              <p:ext uri="{D42A27DB-BD31-4B8C-83A1-F6EECF244321}">
                <p14:modId xmlns:p14="http://schemas.microsoft.com/office/powerpoint/2010/main" val="109771228"/>
              </p:ext>
            </p:extLst>
          </p:nvPr>
        </p:nvGraphicFramePr>
        <p:xfrm>
          <a:off x="457200" y="1138426"/>
          <a:ext cx="8229600" cy="49877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0107176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AD226DD-F998-429B-9CC6-EE5869128BDD}"/>
              </a:ext>
            </a:extLst>
          </p:cNvPr>
          <p:cNvSpPr>
            <a:spLocks noGrp="1"/>
          </p:cNvSpPr>
          <p:nvPr>
            <p:ph type="title"/>
          </p:nvPr>
        </p:nvSpPr>
        <p:spPr>
          <a:xfrm>
            <a:off x="457200" y="274638"/>
            <a:ext cx="8229600" cy="558377"/>
          </a:xfrm>
        </p:spPr>
        <p:txBody>
          <a:bodyPr>
            <a:normAutofit fontScale="90000"/>
          </a:bodyPr>
          <a:lstStyle/>
          <a:p>
            <a:r>
              <a:rPr lang="en-US" dirty="0"/>
              <a:t>References	</a:t>
            </a:r>
          </a:p>
        </p:txBody>
      </p:sp>
      <p:sp>
        <p:nvSpPr>
          <p:cNvPr id="8" name="Content Placeholder 7">
            <a:extLst>
              <a:ext uri="{FF2B5EF4-FFF2-40B4-BE49-F238E27FC236}">
                <a16:creationId xmlns:a16="http://schemas.microsoft.com/office/drawing/2014/main" id="{14D94C18-786C-4E1E-AADD-5FD0A72BBE49}"/>
              </a:ext>
            </a:extLst>
          </p:cNvPr>
          <p:cNvSpPr>
            <a:spLocks noGrp="1"/>
          </p:cNvSpPr>
          <p:nvPr>
            <p:ph idx="1"/>
          </p:nvPr>
        </p:nvSpPr>
        <p:spPr>
          <a:xfrm>
            <a:off x="457200" y="833015"/>
            <a:ext cx="8229600" cy="5293149"/>
          </a:xfrm>
        </p:spPr>
        <p:txBody>
          <a:bodyPr>
            <a:normAutofit/>
          </a:bodyPr>
          <a:lstStyle/>
          <a:p>
            <a:pPr marL="0" indent="0">
              <a:buNone/>
            </a:pPr>
            <a:r>
              <a:rPr lang="en-US" sz="1600" dirty="0">
                <a:solidFill>
                  <a:srgbClr val="333333"/>
                </a:solidFill>
                <a:latin typeface="TimesNewRoman"/>
              </a:rPr>
              <a:t>CDC. (2018, April 9). Cigarette Smoking Among Adults with Disabilities CDC. Retrieved from 	</a:t>
            </a:r>
            <a:r>
              <a:rPr lang="en-US" sz="1600" dirty="0">
                <a:solidFill>
                  <a:srgbClr val="333333"/>
                </a:solidFill>
                <a:latin typeface="TimesNewRoman"/>
                <a:hlinkClick r:id="rId2"/>
              </a:rPr>
              <a:t>https://www.cdc.gov/ncbddd/disabilityandhealth/smoking-in-adults.html</a:t>
            </a:r>
            <a:endParaRPr lang="en-US" sz="1600" dirty="0">
              <a:solidFill>
                <a:srgbClr val="333333"/>
              </a:solidFill>
              <a:latin typeface="TimesNewRoman"/>
            </a:endParaRPr>
          </a:p>
          <a:p>
            <a:pPr marL="0" indent="0">
              <a:buNone/>
            </a:pPr>
            <a:endParaRPr lang="en-US" sz="1600" dirty="0">
              <a:solidFill>
                <a:srgbClr val="333333"/>
              </a:solidFill>
              <a:latin typeface="TimesNewRoman"/>
            </a:endParaRPr>
          </a:p>
          <a:p>
            <a:pPr marL="0" indent="0">
              <a:buNone/>
            </a:pPr>
            <a:r>
              <a:rPr lang="en-US" sz="1600" dirty="0">
                <a:solidFill>
                  <a:srgbClr val="333333"/>
                </a:solidFill>
                <a:latin typeface="TimesNewRoman"/>
              </a:rPr>
              <a:t>The CDC. (2018, June 9). Graph of the percentage of U.S. Adults who currently smoke cigarettes 	by disability status [graph]. Retrieved June 13, 2019, from 	</a:t>
            </a:r>
            <a:r>
              <a:rPr lang="en-US" sz="1600" dirty="0">
                <a:solidFill>
                  <a:srgbClr val="333333"/>
                </a:solidFill>
                <a:latin typeface="TimesNewRoman"/>
                <a:hlinkClick r:id="rId2"/>
              </a:rPr>
              <a:t>https://www.cdc.gov/ncbddd/disabilityandhealth/smoking-in-adults.html</a:t>
            </a:r>
            <a:endParaRPr lang="en-US" sz="1600" dirty="0">
              <a:solidFill>
                <a:srgbClr val="333333"/>
              </a:solidFill>
              <a:latin typeface="TimesNewRoman"/>
            </a:endParaRPr>
          </a:p>
          <a:p>
            <a:pPr marL="0" indent="0">
              <a:buNone/>
            </a:pPr>
            <a:endParaRPr lang="en-US" sz="1600" dirty="0">
              <a:solidFill>
                <a:srgbClr val="333333"/>
              </a:solidFill>
              <a:latin typeface="TimesNewRoman"/>
            </a:endParaRPr>
          </a:p>
          <a:p>
            <a:pPr marL="0" indent="0">
              <a:buNone/>
            </a:pPr>
            <a:r>
              <a:rPr lang="en-US" sz="1600" dirty="0">
                <a:solidFill>
                  <a:srgbClr val="333333"/>
                </a:solidFill>
                <a:latin typeface="TimesNewRoman"/>
              </a:rPr>
              <a:t>HealthyPeople.gov. (2019, June). Disability and Health. Retrieved from 	</a:t>
            </a:r>
            <a:r>
              <a:rPr lang="en-US" sz="1600" dirty="0">
                <a:solidFill>
                  <a:schemeClr val="tx2"/>
                </a:solidFill>
                <a:latin typeface="TimesNewRoman"/>
                <a:hlinkClick r:id="rId3">
                  <a:extLst>
                    <a:ext uri="{A12FA001-AC4F-418D-AE19-62706E023703}">
                      <ahyp:hlinkClr xmlns:ahyp="http://schemas.microsoft.com/office/drawing/2018/hyperlinkcolor" val="tx"/>
                    </a:ext>
                  </a:extLst>
                </a:hlinkClick>
              </a:rPr>
              <a:t>https://www.healthypeople.gov/2020/topics-</a:t>
            </a:r>
            <a:r>
              <a:rPr lang="en-US" sz="1600" dirty="0">
                <a:solidFill>
                  <a:schemeClr val="tx2"/>
                </a:solidFill>
                <a:latin typeface="TimesNewRoman"/>
              </a:rPr>
              <a:t>	</a:t>
            </a:r>
            <a:r>
              <a:rPr lang="en-US" sz="1600" u="sng" dirty="0">
                <a:solidFill>
                  <a:schemeClr val="tx2"/>
                </a:solidFill>
                <a:latin typeface="TimesNewRoman"/>
              </a:rPr>
              <a:t>objectives/topic/disability-and-health</a:t>
            </a:r>
          </a:p>
          <a:p>
            <a:pPr marL="0" indent="0">
              <a:buNone/>
            </a:pPr>
            <a:endParaRPr lang="en-US" sz="1600" u="sng" dirty="0">
              <a:solidFill>
                <a:schemeClr val="tx2"/>
              </a:solidFill>
              <a:latin typeface="TimesNewRoman"/>
            </a:endParaRPr>
          </a:p>
          <a:p>
            <a:pPr marL="0" indent="0">
              <a:buNone/>
            </a:pPr>
            <a:r>
              <a:rPr lang="en-US" sz="1600" dirty="0">
                <a:solidFill>
                  <a:srgbClr val="333333"/>
                </a:solidFill>
                <a:latin typeface="TimesNewRoman"/>
              </a:rPr>
              <a:t>Nurselabs.com. (2017, September 23). Ineffective Coping – Nursing Diagnosis &amp; Care Plan. 	Retrieved June 13, 2019, from </a:t>
            </a:r>
            <a:r>
              <a:rPr lang="en-US" sz="1600" dirty="0">
                <a:solidFill>
                  <a:srgbClr val="333333"/>
                </a:solidFill>
                <a:latin typeface="TimesNewRoman"/>
                <a:hlinkClick r:id="rId4"/>
              </a:rPr>
              <a:t>https://nurseslabs.com/ineffective-coping/</a:t>
            </a:r>
            <a:endParaRPr lang="en-US" sz="1600" dirty="0">
              <a:solidFill>
                <a:srgbClr val="333333"/>
              </a:solidFill>
              <a:latin typeface="TimesNewRoman"/>
            </a:endParaRPr>
          </a:p>
          <a:p>
            <a:pPr marL="0" indent="0">
              <a:buNone/>
            </a:pPr>
            <a:endParaRPr lang="en-US" sz="1600" dirty="0">
              <a:solidFill>
                <a:srgbClr val="333333"/>
              </a:solidFill>
              <a:latin typeface="TimesNewRoman"/>
            </a:endParaRPr>
          </a:p>
          <a:p>
            <a:pPr marL="0" indent="0">
              <a:buNone/>
            </a:pPr>
            <a:r>
              <a:rPr lang="en-US" sz="1600" dirty="0" err="1">
                <a:solidFill>
                  <a:srgbClr val="333333"/>
                </a:solidFill>
                <a:latin typeface="TimesNewRoman"/>
              </a:rPr>
              <a:t>PatientEngagementHIT</a:t>
            </a:r>
            <a:r>
              <a:rPr lang="en-US" sz="1600" dirty="0">
                <a:solidFill>
                  <a:srgbClr val="333333"/>
                </a:solidFill>
                <a:latin typeface="TimesNewRoman"/>
              </a:rPr>
              <a:t>. (2017, May 02). 4 Patient Education Strategies that Drive Patient 	Activation. Retrieved June 13, 2019, from </a:t>
            </a:r>
            <a:r>
              <a:rPr lang="en-US" sz="1600" dirty="0">
                <a:solidFill>
                  <a:schemeClr val="tx2"/>
                </a:solidFill>
                <a:latin typeface="TimesNewRoman"/>
                <a:hlinkClick r:id="rId5">
                  <a:extLst>
                    <a:ext uri="{A12FA001-AC4F-418D-AE19-62706E023703}">
                      <ahyp:hlinkClr xmlns:ahyp="http://schemas.microsoft.com/office/drawing/2018/hyperlinkcolor" val="tx"/>
                    </a:ext>
                  </a:extLst>
                </a:hlinkClick>
              </a:rPr>
              <a:t>https://patientengagementhit.com/news/4-</a:t>
            </a:r>
            <a:r>
              <a:rPr lang="en-US" sz="1600" dirty="0">
                <a:solidFill>
                  <a:schemeClr val="tx2"/>
                </a:solidFill>
                <a:latin typeface="TimesNewRoman"/>
              </a:rPr>
              <a:t>	</a:t>
            </a:r>
            <a:r>
              <a:rPr lang="en-US" sz="1600" u="sng" dirty="0">
                <a:solidFill>
                  <a:schemeClr val="tx2"/>
                </a:solidFill>
                <a:latin typeface="TimesNewRoman"/>
              </a:rPr>
              <a:t>patient-education-strategies-that-drive-patient-activation</a:t>
            </a:r>
          </a:p>
          <a:p>
            <a:pPr marL="0" indent="0">
              <a:buNone/>
            </a:pPr>
            <a:endParaRPr lang="en-US" sz="1600" u="sng" dirty="0">
              <a:solidFill>
                <a:schemeClr val="tx2"/>
              </a:solidFill>
            </a:endParaRPr>
          </a:p>
        </p:txBody>
      </p:sp>
    </p:spTree>
    <p:extLst>
      <p:ext uri="{BB962C8B-B14F-4D97-AF65-F5344CB8AC3E}">
        <p14:creationId xmlns:p14="http://schemas.microsoft.com/office/powerpoint/2010/main" val="34858980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6" y="273049"/>
            <a:ext cx="3321958" cy="4377591"/>
          </a:xfrm>
        </p:spPr>
        <p:txBody>
          <a:bodyPr>
            <a:normAutofit fontScale="90000"/>
          </a:bodyPr>
          <a:lstStyle/>
          <a:p>
            <a:pPr algn="l"/>
            <a:r>
              <a:rPr lang="en-US" sz="4800" dirty="0"/>
              <a:t>Individual Family Member</a:t>
            </a:r>
            <a:br>
              <a:rPr lang="en-US" sz="4800" dirty="0"/>
            </a:br>
            <a:r>
              <a:rPr lang="en-US" sz="4800" dirty="0"/>
              <a:t>Information &amp; Problems</a:t>
            </a:r>
            <a:br>
              <a:rPr lang="en-US" sz="4800" dirty="0"/>
            </a:br>
            <a:endParaRPr lang="en-US" sz="4800" dirty="0"/>
          </a:p>
        </p:txBody>
      </p:sp>
      <p:graphicFrame>
        <p:nvGraphicFramePr>
          <p:cNvPr id="7" name="Content Placeholder 6">
            <a:extLst>
              <a:ext uri="{FF2B5EF4-FFF2-40B4-BE49-F238E27FC236}">
                <a16:creationId xmlns:a16="http://schemas.microsoft.com/office/drawing/2014/main" id="{315F0D32-BEA3-476C-ACE3-F90EB248171A}"/>
              </a:ext>
            </a:extLst>
          </p:cNvPr>
          <p:cNvGraphicFramePr>
            <a:graphicFrameLocks noGrp="1"/>
          </p:cNvGraphicFramePr>
          <p:nvPr>
            <p:ph idx="1"/>
            <p:extLst>
              <p:ext uri="{D42A27DB-BD31-4B8C-83A1-F6EECF244321}">
                <p14:modId xmlns:p14="http://schemas.microsoft.com/office/powerpoint/2010/main" val="1342357915"/>
              </p:ext>
            </p:extLst>
          </p:nvPr>
        </p:nvGraphicFramePr>
        <p:xfrm>
          <a:off x="2892245" y="273050"/>
          <a:ext cx="6108200" cy="52938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03309497"/>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4000" dirty="0">
                <a:solidFill>
                  <a:srgbClr val="0070C0"/>
                </a:solidFill>
              </a:rPr>
              <a:t>Healthy People 2020</a:t>
            </a:r>
            <a:br>
              <a:rPr lang="en-US" sz="4000" dirty="0">
                <a:solidFill>
                  <a:srgbClr val="0070C0"/>
                </a:solidFill>
              </a:rPr>
            </a:br>
            <a:r>
              <a:rPr lang="en-US" sz="4000" dirty="0">
                <a:solidFill>
                  <a:srgbClr val="0070C0"/>
                </a:solidFill>
              </a:rPr>
              <a:t>Initiative: Disability and Health</a:t>
            </a:r>
          </a:p>
        </p:txBody>
      </p:sp>
      <p:sp>
        <p:nvSpPr>
          <p:cNvPr id="5" name="Content Placeholder 4"/>
          <p:cNvSpPr>
            <a:spLocks noGrp="1"/>
          </p:cNvSpPr>
          <p:nvPr>
            <p:ph idx="1"/>
          </p:nvPr>
        </p:nvSpPr>
        <p:spPr/>
        <p:txBody>
          <a:bodyPr/>
          <a:lstStyle/>
          <a:p>
            <a:pPr marL="0" indent="0" algn="ctr">
              <a:buNone/>
            </a:pPr>
            <a:endParaRPr lang="en-US" sz="2400" dirty="0"/>
          </a:p>
          <a:p>
            <a:pPr marL="0" indent="0" algn="ctr">
              <a:buNone/>
            </a:pPr>
            <a:endParaRPr lang="en-US" sz="2400" dirty="0"/>
          </a:p>
          <a:p>
            <a:pPr marL="0" indent="0" algn="ctr">
              <a:buNone/>
            </a:pPr>
            <a:r>
              <a:rPr lang="en-US" sz="2400" dirty="0"/>
              <a:t>Healthy People 2020 goal for this initiative is to “</a:t>
            </a:r>
            <a:r>
              <a:rPr lang="en-US" sz="2400" dirty="0">
                <a:solidFill>
                  <a:srgbClr val="000000"/>
                </a:solidFill>
              </a:rPr>
              <a:t>maximize health, prevent chronic disease, improve social and environmental living conditions, and promote full community participation, choice, health equity, and quality of life among individuals with disabilities of all ages</a:t>
            </a:r>
            <a:r>
              <a:rPr lang="en-US" sz="2400" dirty="0"/>
              <a:t>  </a:t>
            </a:r>
            <a:r>
              <a:rPr lang="en-US" dirty="0"/>
              <a:t>”</a:t>
            </a:r>
            <a:r>
              <a:rPr lang="en-US" sz="1400" dirty="0"/>
              <a:t>(HealthyPeople.gov, 2019,para. 1).</a:t>
            </a:r>
          </a:p>
        </p:txBody>
      </p:sp>
    </p:spTree>
    <p:extLst>
      <p:ext uri="{BB962C8B-B14F-4D97-AF65-F5344CB8AC3E}">
        <p14:creationId xmlns:p14="http://schemas.microsoft.com/office/powerpoint/2010/main" val="11016338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C9D11A-5089-4CF2-ACE1-6E8F46117278}"/>
              </a:ext>
            </a:extLst>
          </p:cNvPr>
          <p:cNvSpPr>
            <a:spLocks noGrp="1"/>
          </p:cNvSpPr>
          <p:nvPr>
            <p:ph type="title"/>
          </p:nvPr>
        </p:nvSpPr>
        <p:spPr/>
        <p:txBody>
          <a:bodyPr/>
          <a:lstStyle/>
          <a:p>
            <a:r>
              <a:rPr lang="en-US" dirty="0"/>
              <a:t>Disabilities and Health </a:t>
            </a:r>
          </a:p>
        </p:txBody>
      </p:sp>
      <p:sp>
        <p:nvSpPr>
          <p:cNvPr id="5" name="Content Placeholder 4">
            <a:extLst>
              <a:ext uri="{FF2B5EF4-FFF2-40B4-BE49-F238E27FC236}">
                <a16:creationId xmlns:a16="http://schemas.microsoft.com/office/drawing/2014/main" id="{E2EE5645-FBD8-444D-83DB-AC5150A658A4}"/>
              </a:ext>
            </a:extLst>
          </p:cNvPr>
          <p:cNvSpPr>
            <a:spLocks noGrp="1"/>
          </p:cNvSpPr>
          <p:nvPr>
            <p:ph sz="half" idx="1"/>
          </p:nvPr>
        </p:nvSpPr>
        <p:spPr>
          <a:xfrm>
            <a:off x="457200" y="1291130"/>
            <a:ext cx="4038600" cy="4835033"/>
          </a:xfrm>
        </p:spPr>
        <p:txBody>
          <a:bodyPr>
            <a:normAutofit lnSpcReduction="10000"/>
          </a:bodyPr>
          <a:lstStyle/>
          <a:p>
            <a:pPr marL="457200" lvl="1" indent="0">
              <a:buNone/>
            </a:pPr>
            <a:r>
              <a:rPr lang="en-US" sz="1200" b="1" dirty="0"/>
              <a:t>Graph of the Percentage of U.S. Adults who Currently Smoke Cigarettes by Disability Status</a:t>
            </a:r>
            <a:endParaRPr lang="en-US" sz="1100" b="1" dirty="0"/>
          </a:p>
        </p:txBody>
      </p:sp>
      <p:sp>
        <p:nvSpPr>
          <p:cNvPr id="6" name="Content Placeholder 5">
            <a:extLst>
              <a:ext uri="{FF2B5EF4-FFF2-40B4-BE49-F238E27FC236}">
                <a16:creationId xmlns:a16="http://schemas.microsoft.com/office/drawing/2014/main" id="{27A99EDC-93E5-425F-ACB5-C1E13E4E5A46}"/>
              </a:ext>
            </a:extLst>
          </p:cNvPr>
          <p:cNvSpPr>
            <a:spLocks noGrp="1"/>
          </p:cNvSpPr>
          <p:nvPr>
            <p:ph sz="half" idx="2"/>
          </p:nvPr>
        </p:nvSpPr>
        <p:spPr>
          <a:xfrm>
            <a:off x="4648202" y="1291130"/>
            <a:ext cx="4038600" cy="4652471"/>
          </a:xfrm>
        </p:spPr>
        <p:txBody>
          <a:bodyPr>
            <a:normAutofit lnSpcReduction="10000"/>
          </a:bodyPr>
          <a:lstStyle/>
          <a:p>
            <a:pPr marL="0" indent="0">
              <a:buNone/>
            </a:pPr>
            <a:r>
              <a:rPr lang="en-US" dirty="0"/>
              <a:t>Modifiable Health Concerns</a:t>
            </a:r>
          </a:p>
          <a:p>
            <a:pPr lvl="1"/>
            <a:r>
              <a:rPr lang="en-US" dirty="0"/>
              <a:t>Smoking Cessation</a:t>
            </a:r>
          </a:p>
          <a:p>
            <a:pPr lvl="1"/>
            <a:r>
              <a:rPr lang="en-US" dirty="0"/>
              <a:t>Regular checkups</a:t>
            </a:r>
          </a:p>
          <a:p>
            <a:pPr lvl="1"/>
            <a:r>
              <a:rPr lang="en-US" dirty="0"/>
              <a:t>Proper use of prescribed medications</a:t>
            </a:r>
          </a:p>
          <a:p>
            <a:pPr lvl="1"/>
            <a:r>
              <a:rPr lang="en-US" dirty="0"/>
              <a:t>Decrease use of alcoholic beverages</a:t>
            </a:r>
          </a:p>
          <a:p>
            <a:pPr lvl="1"/>
            <a:r>
              <a:rPr lang="en-US" dirty="0"/>
              <a:t>Physical activity</a:t>
            </a:r>
          </a:p>
          <a:p>
            <a:pPr lvl="1"/>
            <a:r>
              <a:rPr lang="en-US" dirty="0"/>
              <a:t>Be involved with social activities</a:t>
            </a:r>
          </a:p>
          <a:p>
            <a:endParaRPr lang="en-US" dirty="0"/>
          </a:p>
          <a:p>
            <a:endParaRPr lang="en-US" dirty="0"/>
          </a:p>
        </p:txBody>
      </p:sp>
      <p:pic>
        <p:nvPicPr>
          <p:cNvPr id="7" name="Picture 6">
            <a:extLst>
              <a:ext uri="{FF2B5EF4-FFF2-40B4-BE49-F238E27FC236}">
                <a16:creationId xmlns:a16="http://schemas.microsoft.com/office/drawing/2014/main" id="{391848A5-007B-467A-86C9-087BD9EFDD41}"/>
              </a:ext>
            </a:extLst>
          </p:cNvPr>
          <p:cNvPicPr>
            <a:picLocks noChangeAspect="1"/>
          </p:cNvPicPr>
          <p:nvPr/>
        </p:nvPicPr>
        <p:blipFill>
          <a:blip r:embed="rId3"/>
          <a:stretch>
            <a:fillRect/>
          </a:stretch>
        </p:blipFill>
        <p:spPr>
          <a:xfrm>
            <a:off x="754375" y="1749246"/>
            <a:ext cx="3359510" cy="2774710"/>
          </a:xfrm>
          <a:prstGeom prst="rect">
            <a:avLst/>
          </a:prstGeom>
        </p:spPr>
      </p:pic>
      <p:sp>
        <p:nvSpPr>
          <p:cNvPr id="9" name="Rectangle 8">
            <a:extLst>
              <a:ext uri="{FF2B5EF4-FFF2-40B4-BE49-F238E27FC236}">
                <a16:creationId xmlns:a16="http://schemas.microsoft.com/office/drawing/2014/main" id="{D38AFE74-E61A-4325-9AF3-610FF6DBD8A7}"/>
              </a:ext>
            </a:extLst>
          </p:cNvPr>
          <p:cNvSpPr/>
          <p:nvPr/>
        </p:nvSpPr>
        <p:spPr>
          <a:xfrm>
            <a:off x="1517900" y="4706517"/>
            <a:ext cx="3741425" cy="507831"/>
          </a:xfrm>
          <a:prstGeom prst="rect">
            <a:avLst/>
          </a:prstGeom>
        </p:spPr>
        <p:txBody>
          <a:bodyPr wrap="square">
            <a:spAutoFit/>
          </a:bodyPr>
          <a:lstStyle/>
          <a:p>
            <a:r>
              <a:rPr lang="en-US" sz="900" dirty="0">
                <a:solidFill>
                  <a:srgbClr val="333333"/>
                </a:solidFill>
                <a:latin typeface="Open Sans"/>
              </a:rPr>
              <a:t>Figure 1. Graph of the percentage of U.S. Adults who currently smoke cigarettes by disability status. By The CDC, 2018, </a:t>
            </a:r>
            <a:r>
              <a:rPr lang="en-US" sz="900" dirty="0">
                <a:hlinkClick r:id="rId4"/>
              </a:rPr>
              <a:t>https://www.cdc.gov/ncbddd/disabilityandhealth/smoking-in-adults.html</a:t>
            </a:r>
            <a:endParaRPr lang="en-US" sz="900" dirty="0"/>
          </a:p>
        </p:txBody>
      </p:sp>
    </p:spTree>
    <p:extLst>
      <p:ext uri="{BB962C8B-B14F-4D97-AF65-F5344CB8AC3E}">
        <p14:creationId xmlns:p14="http://schemas.microsoft.com/office/powerpoint/2010/main" val="2237664920"/>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AE30C66B-588B-4576-A2EF-FD72ED687810}"/>
              </a:ext>
            </a:extLst>
          </p:cNvPr>
          <p:cNvSpPr>
            <a:spLocks noGrp="1"/>
          </p:cNvSpPr>
          <p:nvPr>
            <p:ph type="body" idx="1"/>
          </p:nvPr>
        </p:nvSpPr>
        <p:spPr>
          <a:xfrm>
            <a:off x="448965" y="112397"/>
            <a:ext cx="4040188" cy="639762"/>
          </a:xfrm>
        </p:spPr>
        <p:txBody>
          <a:bodyPr>
            <a:normAutofit/>
          </a:bodyPr>
          <a:lstStyle/>
          <a:p>
            <a:r>
              <a:rPr lang="en-US" sz="3200" dirty="0"/>
              <a:t>Nursing Diagnosis</a:t>
            </a:r>
          </a:p>
        </p:txBody>
      </p:sp>
      <p:sp>
        <p:nvSpPr>
          <p:cNvPr id="9" name="Content Placeholder 8">
            <a:extLst>
              <a:ext uri="{FF2B5EF4-FFF2-40B4-BE49-F238E27FC236}">
                <a16:creationId xmlns:a16="http://schemas.microsoft.com/office/drawing/2014/main" id="{ACFEB599-874B-481B-8FDC-228720AF9A8B}"/>
              </a:ext>
            </a:extLst>
          </p:cNvPr>
          <p:cNvSpPr>
            <a:spLocks noGrp="1"/>
          </p:cNvSpPr>
          <p:nvPr>
            <p:ph sz="half" idx="2"/>
          </p:nvPr>
        </p:nvSpPr>
        <p:spPr>
          <a:xfrm>
            <a:off x="296260" y="1291130"/>
            <a:ext cx="4040188" cy="3798583"/>
          </a:xfrm>
        </p:spPr>
        <p:txBody>
          <a:bodyPr>
            <a:normAutofit fontScale="77500" lnSpcReduction="20000"/>
          </a:bodyPr>
          <a:lstStyle/>
          <a:p>
            <a:r>
              <a:rPr lang="en-US" dirty="0"/>
              <a:t>Ineffective Coping: as evidenced by use of tobacco products, increased alcohol consumption and non-compliance with medication regimen related to physical limitations </a:t>
            </a:r>
            <a:r>
              <a:rPr lang="en-US" sz="1600" dirty="0">
                <a:solidFill>
                  <a:srgbClr val="333333"/>
                </a:solidFill>
              </a:rPr>
              <a:t>(Nurselabs.com, 2017).</a:t>
            </a:r>
            <a:endParaRPr lang="en-US" sz="1600" dirty="0"/>
          </a:p>
        </p:txBody>
      </p:sp>
      <p:sp>
        <p:nvSpPr>
          <p:cNvPr id="10" name="Text Placeholder 9">
            <a:extLst>
              <a:ext uri="{FF2B5EF4-FFF2-40B4-BE49-F238E27FC236}">
                <a16:creationId xmlns:a16="http://schemas.microsoft.com/office/drawing/2014/main" id="{4F114FB6-D4E4-4B62-90A3-44E8D99C8AC2}"/>
              </a:ext>
            </a:extLst>
          </p:cNvPr>
          <p:cNvSpPr>
            <a:spLocks noGrp="1"/>
          </p:cNvSpPr>
          <p:nvPr>
            <p:ph type="body" sz="quarter" idx="3"/>
          </p:nvPr>
        </p:nvSpPr>
        <p:spPr>
          <a:xfrm>
            <a:off x="4623861" y="358703"/>
            <a:ext cx="4041775" cy="779721"/>
          </a:xfrm>
        </p:spPr>
        <p:txBody>
          <a:bodyPr>
            <a:noAutofit/>
          </a:bodyPr>
          <a:lstStyle/>
          <a:p>
            <a:pPr algn="ctr"/>
            <a:r>
              <a:rPr lang="en-US" sz="3200" dirty="0"/>
              <a:t>Learner Readiness and Goals</a:t>
            </a:r>
          </a:p>
        </p:txBody>
      </p:sp>
      <p:sp>
        <p:nvSpPr>
          <p:cNvPr id="11" name="Content Placeholder 10">
            <a:extLst>
              <a:ext uri="{FF2B5EF4-FFF2-40B4-BE49-F238E27FC236}">
                <a16:creationId xmlns:a16="http://schemas.microsoft.com/office/drawing/2014/main" id="{821AA7A4-AADE-45E9-8A07-4A1344A09714}"/>
              </a:ext>
            </a:extLst>
          </p:cNvPr>
          <p:cNvSpPr>
            <a:spLocks noGrp="1"/>
          </p:cNvSpPr>
          <p:nvPr>
            <p:ph sz="quarter" idx="4"/>
          </p:nvPr>
        </p:nvSpPr>
        <p:spPr>
          <a:xfrm>
            <a:off x="4724705" y="1291130"/>
            <a:ext cx="4041775" cy="3798583"/>
          </a:xfrm>
        </p:spPr>
        <p:txBody>
          <a:bodyPr>
            <a:normAutofit fontScale="77500" lnSpcReduction="20000"/>
          </a:bodyPr>
          <a:lstStyle/>
          <a:p>
            <a:r>
              <a:rPr lang="en-US" dirty="0"/>
              <a:t>Readiness- Patient and Wife open to adopting healthier lifestyle choices.</a:t>
            </a:r>
          </a:p>
          <a:p>
            <a:pPr lvl="1"/>
            <a:r>
              <a:rPr lang="en-US" dirty="0"/>
              <a:t>What are other methods that can be used to cope and manage stressors?</a:t>
            </a:r>
          </a:p>
          <a:p>
            <a:r>
              <a:rPr lang="en-US" dirty="0"/>
              <a:t>GOALS</a:t>
            </a:r>
          </a:p>
          <a:p>
            <a:pPr lvl="1"/>
            <a:r>
              <a:rPr lang="en-US" dirty="0"/>
              <a:t>Verbalize understanding of the benefits to smoking cessation and alcohol consumption in moderation</a:t>
            </a:r>
          </a:p>
          <a:p>
            <a:pPr lvl="1"/>
            <a:r>
              <a:rPr lang="en-US" dirty="0"/>
              <a:t>Identify triggers to unhealthy coping mechanisms and formulate a plan for better choices</a:t>
            </a:r>
          </a:p>
          <a:p>
            <a:pPr lvl="1"/>
            <a:r>
              <a:rPr lang="en-US" dirty="0"/>
              <a:t>Express understanding of medication regimen to maintain a healthy heart</a:t>
            </a:r>
          </a:p>
        </p:txBody>
      </p:sp>
    </p:spTree>
    <p:extLst>
      <p:ext uri="{BB962C8B-B14F-4D97-AF65-F5344CB8AC3E}">
        <p14:creationId xmlns:p14="http://schemas.microsoft.com/office/powerpoint/2010/main" val="39431752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5E8F4D1-EEA8-4E53-8D8A-BF47F9B116D5}"/>
              </a:ext>
            </a:extLst>
          </p:cNvPr>
          <p:cNvSpPr>
            <a:spLocks noGrp="1"/>
          </p:cNvSpPr>
          <p:nvPr>
            <p:ph type="title"/>
          </p:nvPr>
        </p:nvSpPr>
        <p:spPr/>
        <p:txBody>
          <a:bodyPr>
            <a:normAutofit/>
          </a:bodyPr>
          <a:lstStyle/>
          <a:p>
            <a:pPr algn="ctr"/>
            <a:r>
              <a:rPr lang="en-US" sz="4000" b="1" dirty="0">
                <a:solidFill>
                  <a:schemeClr val="tx1"/>
                </a:solidFill>
              </a:rPr>
              <a:t>Learning Objectives</a:t>
            </a:r>
          </a:p>
        </p:txBody>
      </p:sp>
      <p:graphicFrame>
        <p:nvGraphicFramePr>
          <p:cNvPr id="11" name="Content Placeholder 10">
            <a:extLst>
              <a:ext uri="{FF2B5EF4-FFF2-40B4-BE49-F238E27FC236}">
                <a16:creationId xmlns:a16="http://schemas.microsoft.com/office/drawing/2014/main" id="{AA917BCD-7B7B-4B66-9424-41EDD0094303}"/>
              </a:ext>
            </a:extLst>
          </p:cNvPr>
          <p:cNvGraphicFramePr>
            <a:graphicFrameLocks noGrp="1"/>
          </p:cNvGraphicFramePr>
          <p:nvPr>
            <p:ph idx="1"/>
            <p:extLst>
              <p:ext uri="{D42A27DB-BD31-4B8C-83A1-F6EECF244321}">
                <p14:modId xmlns:p14="http://schemas.microsoft.com/office/powerpoint/2010/main" val="1070435680"/>
              </p:ext>
            </p:extLst>
          </p:nvPr>
        </p:nvGraphicFramePr>
        <p:xfrm>
          <a:off x="457200" y="1138425"/>
          <a:ext cx="8229600" cy="48350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62688087"/>
      </p:ext>
    </p:extLst>
  </p:cSld>
  <p:clrMapOvr>
    <a:masterClrMapping/>
  </p:clrMapOvr>
  <p:transition spd="slow">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8620F-EC00-4F44-8DDA-84E9688778FD}"/>
              </a:ext>
            </a:extLst>
          </p:cNvPr>
          <p:cNvSpPr>
            <a:spLocks noGrp="1"/>
          </p:cNvSpPr>
          <p:nvPr>
            <p:ph type="title"/>
          </p:nvPr>
        </p:nvSpPr>
        <p:spPr>
          <a:xfrm>
            <a:off x="601670" y="527605"/>
            <a:ext cx="8229600" cy="1072594"/>
          </a:xfrm>
        </p:spPr>
        <p:txBody>
          <a:bodyPr>
            <a:normAutofit fontScale="90000"/>
          </a:bodyPr>
          <a:lstStyle/>
          <a:p>
            <a:pPr marL="342900" lvl="0" indent="-342900">
              <a:spcBef>
                <a:spcPct val="20000"/>
              </a:spcBef>
            </a:pPr>
            <a:r>
              <a:rPr lang="en-US" sz="4400" b="1" dirty="0">
                <a:solidFill>
                  <a:srgbClr val="2727A9"/>
                </a:solidFill>
                <a:ea typeface="+mn-ea"/>
                <a:cs typeface="+mn-cs"/>
              </a:rPr>
              <a:t>Ineffective Coping Mechanisms</a:t>
            </a:r>
            <a:br>
              <a:rPr lang="en-US" sz="2800" dirty="0">
                <a:solidFill>
                  <a:prstClr val="black"/>
                </a:solidFill>
                <a:ea typeface="+mn-ea"/>
                <a:cs typeface="+mn-cs"/>
              </a:rPr>
            </a:br>
            <a:endParaRPr lang="en-US" dirty="0"/>
          </a:p>
        </p:txBody>
      </p:sp>
      <p:sp>
        <p:nvSpPr>
          <p:cNvPr id="3" name="Content Placeholder 2">
            <a:extLst>
              <a:ext uri="{FF2B5EF4-FFF2-40B4-BE49-F238E27FC236}">
                <a16:creationId xmlns:a16="http://schemas.microsoft.com/office/drawing/2014/main" id="{9EFB2145-C4CA-4D7A-A7A2-4FA068D070D6}"/>
              </a:ext>
            </a:extLst>
          </p:cNvPr>
          <p:cNvSpPr>
            <a:spLocks noGrp="1"/>
          </p:cNvSpPr>
          <p:nvPr>
            <p:ph idx="1"/>
          </p:nvPr>
        </p:nvSpPr>
        <p:spPr/>
        <p:txBody>
          <a:bodyPr/>
          <a:lstStyle/>
          <a:p>
            <a:pPr lvl="1"/>
            <a:r>
              <a:rPr lang="en-US" b="1" dirty="0">
                <a:solidFill>
                  <a:srgbClr val="FF0000"/>
                </a:solidFill>
              </a:rPr>
              <a:t>Cause Identification</a:t>
            </a:r>
          </a:p>
          <a:p>
            <a:pPr lvl="2"/>
            <a:r>
              <a:rPr lang="en-US" dirty="0"/>
              <a:t>Physical inactivity secondary to pain</a:t>
            </a:r>
          </a:p>
          <a:p>
            <a:pPr lvl="2"/>
            <a:r>
              <a:rPr lang="en-US" dirty="0"/>
              <a:t>Increased Financial Demands</a:t>
            </a:r>
          </a:p>
          <a:p>
            <a:pPr lvl="2"/>
            <a:r>
              <a:rPr lang="en-US" dirty="0"/>
              <a:t>Adult Children Concerns</a:t>
            </a:r>
          </a:p>
          <a:p>
            <a:pPr lvl="2"/>
            <a:r>
              <a:rPr lang="en-US" dirty="0"/>
              <a:t>Need for additional surgery</a:t>
            </a:r>
          </a:p>
          <a:p>
            <a:pPr lvl="2"/>
            <a:r>
              <a:rPr lang="en-US" dirty="0"/>
              <a:t>Emotional distress secondary to CASA advocate for children in the foster care system</a:t>
            </a:r>
          </a:p>
          <a:p>
            <a:pPr lvl="2"/>
            <a:endParaRPr lang="en-US" dirty="0"/>
          </a:p>
          <a:p>
            <a:pPr lvl="2"/>
            <a:endParaRPr lang="en-US" dirty="0"/>
          </a:p>
        </p:txBody>
      </p:sp>
    </p:spTree>
    <p:extLst>
      <p:ext uri="{BB962C8B-B14F-4D97-AF65-F5344CB8AC3E}">
        <p14:creationId xmlns:p14="http://schemas.microsoft.com/office/powerpoint/2010/main" val="184668577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62969D8-2931-470A-9AF2-78EDE97D13A8}"/>
              </a:ext>
            </a:extLst>
          </p:cNvPr>
          <p:cNvSpPr>
            <a:spLocks noGrp="1"/>
          </p:cNvSpPr>
          <p:nvPr>
            <p:ph type="title"/>
          </p:nvPr>
        </p:nvSpPr>
        <p:spPr>
          <a:xfrm>
            <a:off x="457200" y="273050"/>
            <a:ext cx="3008313" cy="4683000"/>
          </a:xfrm>
        </p:spPr>
        <p:txBody>
          <a:bodyPr>
            <a:normAutofit/>
          </a:bodyPr>
          <a:lstStyle/>
          <a:p>
            <a:r>
              <a:rPr lang="en-US" sz="4400" dirty="0"/>
              <a:t>Health Promotion and Teaching Plan</a:t>
            </a:r>
          </a:p>
        </p:txBody>
      </p:sp>
      <p:graphicFrame>
        <p:nvGraphicFramePr>
          <p:cNvPr id="7" name="Content Placeholder 6">
            <a:extLst>
              <a:ext uri="{FF2B5EF4-FFF2-40B4-BE49-F238E27FC236}">
                <a16:creationId xmlns:a16="http://schemas.microsoft.com/office/drawing/2014/main" id="{CC03AEDB-2759-4F2C-A666-CC4B20AAF4AC}"/>
              </a:ext>
            </a:extLst>
          </p:cNvPr>
          <p:cNvGraphicFramePr>
            <a:graphicFrameLocks noGrp="1"/>
          </p:cNvGraphicFramePr>
          <p:nvPr>
            <p:ph idx="1"/>
            <p:extLst>
              <p:ext uri="{D42A27DB-BD31-4B8C-83A1-F6EECF244321}">
                <p14:modId xmlns:p14="http://schemas.microsoft.com/office/powerpoint/2010/main" val="4076218574"/>
              </p:ext>
            </p:extLst>
          </p:nvPr>
        </p:nvGraphicFramePr>
        <p:xfrm>
          <a:off x="3575050" y="273050"/>
          <a:ext cx="5111750" cy="58531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a:extLst>
              <a:ext uri="{FF2B5EF4-FFF2-40B4-BE49-F238E27FC236}">
                <a16:creationId xmlns:a16="http://schemas.microsoft.com/office/drawing/2014/main" id="{788CA4A3-8114-4FBF-B158-BFEDEC915283}"/>
              </a:ext>
            </a:extLst>
          </p:cNvPr>
          <p:cNvSpPr txBox="1"/>
          <p:nvPr/>
        </p:nvSpPr>
        <p:spPr>
          <a:xfrm>
            <a:off x="6698730" y="4650640"/>
            <a:ext cx="1679756" cy="1169551"/>
          </a:xfrm>
          <a:prstGeom prst="rect">
            <a:avLst/>
          </a:prstGeom>
          <a:noFill/>
        </p:spPr>
        <p:txBody>
          <a:bodyPr wrap="square" rtlCol="0">
            <a:spAutoFit/>
          </a:bodyPr>
          <a:lstStyle/>
          <a:p>
            <a:pPr lvl="0"/>
            <a:r>
              <a:rPr lang="en-US" sz="1400" b="1" dirty="0"/>
              <a:t>Provide list of alternatives to smoking and drinking as coping mechanisms</a:t>
            </a:r>
          </a:p>
        </p:txBody>
      </p:sp>
      <p:pic>
        <p:nvPicPr>
          <p:cNvPr id="12" name="Picture 11" descr="A close up of a logo&#10;&#10;Description generated with very high confidence">
            <a:extLst>
              <a:ext uri="{FF2B5EF4-FFF2-40B4-BE49-F238E27FC236}">
                <a16:creationId xmlns:a16="http://schemas.microsoft.com/office/drawing/2014/main" id="{343DBF98-9CB1-44FE-A0E2-5A20BC4A1B36}"/>
              </a:ext>
            </a:extLst>
          </p:cNvPr>
          <p:cNvPicPr>
            <a:picLocks noChangeAspect="1"/>
          </p:cNvPicPr>
          <p:nvPr/>
        </p:nvPicPr>
        <p:blipFill>
          <a:blip r:embed="rId8">
            <a:extLst>
              <a:ext uri="{837473B0-CC2E-450A-ABE3-18F120FF3D39}">
                <a1611:picAttrSrcUrl xmlns:a1611="http://schemas.microsoft.com/office/drawing/2016/11/main" r:id="rId9"/>
              </a:ext>
            </a:extLst>
          </a:blip>
          <a:stretch>
            <a:fillRect/>
          </a:stretch>
        </p:blipFill>
        <p:spPr>
          <a:xfrm>
            <a:off x="6679680" y="3522388"/>
            <a:ext cx="19050" cy="9525"/>
          </a:xfrm>
          <a:prstGeom prst="rect">
            <a:avLst/>
          </a:prstGeom>
        </p:spPr>
      </p:pic>
      <p:pic>
        <p:nvPicPr>
          <p:cNvPr id="15" name="Picture 14" descr="A close up of a logo&#10;&#10;Description generated with very high confidence">
            <a:extLst>
              <a:ext uri="{FF2B5EF4-FFF2-40B4-BE49-F238E27FC236}">
                <a16:creationId xmlns:a16="http://schemas.microsoft.com/office/drawing/2014/main" id="{24D4D13A-0ED6-437B-B44E-5B2693E346D2}"/>
              </a:ext>
            </a:extLst>
          </p:cNvPr>
          <p:cNvPicPr>
            <a:picLocks noChangeAspect="1"/>
          </p:cNvPicPr>
          <p:nvPr/>
        </p:nvPicPr>
        <p:blipFill>
          <a:blip r:embed="rId8">
            <a:extLst>
              <a:ext uri="{837473B0-CC2E-450A-ABE3-18F120FF3D39}">
                <a1611:picAttrSrcUrl xmlns:a1611="http://schemas.microsoft.com/office/drawing/2016/11/main" r:id="rId10"/>
              </a:ext>
            </a:extLst>
          </a:blip>
          <a:stretch>
            <a:fillRect/>
          </a:stretch>
        </p:blipFill>
        <p:spPr>
          <a:xfrm>
            <a:off x="4562475" y="3424237"/>
            <a:ext cx="19050" cy="9525"/>
          </a:xfrm>
          <a:prstGeom prst="rect">
            <a:avLst/>
          </a:prstGeom>
        </p:spPr>
      </p:pic>
      <p:pic>
        <p:nvPicPr>
          <p:cNvPr id="24" name="Graphic 23" descr="Classroom">
            <a:extLst>
              <a:ext uri="{FF2B5EF4-FFF2-40B4-BE49-F238E27FC236}">
                <a16:creationId xmlns:a16="http://schemas.microsoft.com/office/drawing/2014/main" id="{551C4C71-8A6C-4661-B9FE-09F11EBC2B06}"/>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476016" y="4498850"/>
            <a:ext cx="914400" cy="914400"/>
          </a:xfrm>
          <a:prstGeom prst="rect">
            <a:avLst/>
          </a:prstGeom>
        </p:spPr>
      </p:pic>
    </p:spTree>
    <p:extLst>
      <p:ext uri="{BB962C8B-B14F-4D97-AF65-F5344CB8AC3E}">
        <p14:creationId xmlns:p14="http://schemas.microsoft.com/office/powerpoint/2010/main" val="1672488874"/>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39BEA-2B38-4DB5-B59B-92E82D35351B}"/>
              </a:ext>
            </a:extLst>
          </p:cNvPr>
          <p:cNvSpPr>
            <a:spLocks noGrp="1"/>
          </p:cNvSpPr>
          <p:nvPr>
            <p:ph type="title"/>
          </p:nvPr>
        </p:nvSpPr>
        <p:spPr/>
        <p:txBody>
          <a:bodyPr/>
          <a:lstStyle/>
          <a:p>
            <a:r>
              <a:rPr lang="en-US" dirty="0"/>
              <a:t>Teaching Methods</a:t>
            </a:r>
          </a:p>
        </p:txBody>
      </p:sp>
      <p:sp>
        <p:nvSpPr>
          <p:cNvPr id="3" name="Content Placeholder 2">
            <a:extLst>
              <a:ext uri="{FF2B5EF4-FFF2-40B4-BE49-F238E27FC236}">
                <a16:creationId xmlns:a16="http://schemas.microsoft.com/office/drawing/2014/main" id="{B570E677-DAFC-4EE8-AF2A-0AD091F22F28}"/>
              </a:ext>
            </a:extLst>
          </p:cNvPr>
          <p:cNvSpPr>
            <a:spLocks noGrp="1"/>
          </p:cNvSpPr>
          <p:nvPr>
            <p:ph idx="1"/>
          </p:nvPr>
        </p:nvSpPr>
        <p:spPr>
          <a:xfrm>
            <a:off x="457200" y="1291130"/>
            <a:ext cx="8229600" cy="4835033"/>
          </a:xfrm>
        </p:spPr>
        <p:txBody>
          <a:bodyPr>
            <a:normAutofit/>
          </a:bodyPr>
          <a:lstStyle/>
          <a:p>
            <a:r>
              <a:rPr lang="en-US" sz="2400" b="1" dirty="0"/>
              <a:t>Utilization of the Teach-Back  Methodology </a:t>
            </a:r>
            <a:r>
              <a:rPr lang="en-US" sz="800" b="1" dirty="0"/>
              <a:t>(</a:t>
            </a:r>
            <a:r>
              <a:rPr lang="en-US" sz="800" b="1" dirty="0" err="1"/>
              <a:t>PatientEngagementHIT</a:t>
            </a:r>
            <a:r>
              <a:rPr lang="en-US" sz="800" b="1" dirty="0"/>
              <a:t>, 2017)</a:t>
            </a:r>
          </a:p>
          <a:p>
            <a:pPr lvl="1"/>
            <a:r>
              <a:rPr lang="en-US" sz="2000" b="1" dirty="0"/>
              <a:t>The teach-back method will include an explanation stress and its physical effects, healthy options to cope in lieu of current tobacco and alcohol utilization and proper medication management. Then ask the husband to repeat the information in his own words.</a:t>
            </a:r>
          </a:p>
          <a:p>
            <a:pPr lvl="0"/>
            <a:r>
              <a:rPr lang="en-US" sz="2400" b="1" dirty="0"/>
              <a:t>Present educational materials for review in various formats </a:t>
            </a:r>
            <a:r>
              <a:rPr lang="en-US" sz="800" b="1" dirty="0">
                <a:solidFill>
                  <a:prstClr val="black"/>
                </a:solidFill>
              </a:rPr>
              <a:t>(</a:t>
            </a:r>
            <a:r>
              <a:rPr lang="en-US" sz="800" b="1" dirty="0" err="1">
                <a:solidFill>
                  <a:prstClr val="black"/>
                </a:solidFill>
              </a:rPr>
              <a:t>PatientEngagementHIT</a:t>
            </a:r>
            <a:r>
              <a:rPr lang="en-US" sz="800" b="1" dirty="0">
                <a:solidFill>
                  <a:prstClr val="black"/>
                </a:solidFill>
              </a:rPr>
              <a:t>, 2017)</a:t>
            </a:r>
            <a:endParaRPr lang="en-US" sz="2400" b="1" dirty="0"/>
          </a:p>
          <a:p>
            <a:pPr lvl="1"/>
            <a:r>
              <a:rPr lang="en-US" sz="2000" b="1" dirty="0"/>
              <a:t>YouTube Videos, Podcasts</a:t>
            </a:r>
          </a:p>
          <a:p>
            <a:pPr lvl="1"/>
            <a:r>
              <a:rPr lang="en-US" sz="2000" b="1" dirty="0"/>
              <a:t>Printed Materials (cholesterol education, better food choices, managing of pain)</a:t>
            </a:r>
          </a:p>
          <a:p>
            <a:pPr lvl="1"/>
            <a:r>
              <a:rPr lang="en-US" sz="2000" b="1" dirty="0"/>
              <a:t>Referral to a certified Health Coach for additional support</a:t>
            </a:r>
          </a:p>
        </p:txBody>
      </p:sp>
    </p:spTree>
    <p:extLst>
      <p:ext uri="{BB962C8B-B14F-4D97-AF65-F5344CB8AC3E}">
        <p14:creationId xmlns:p14="http://schemas.microsoft.com/office/powerpoint/2010/main" val="21357071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585</TotalTime>
  <Words>1497</Words>
  <Application>Microsoft Office PowerPoint</Application>
  <PresentationFormat>On-screen Show (4:3)</PresentationFormat>
  <Paragraphs>104</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Open Sans</vt:lpstr>
      <vt:lpstr>TimesNewRoman</vt:lpstr>
      <vt:lpstr>Office Theme</vt:lpstr>
      <vt:lpstr> Health Promotion Teaching Project  </vt:lpstr>
      <vt:lpstr>Individual Family Member Information &amp; Problems </vt:lpstr>
      <vt:lpstr>Healthy People 2020 Initiative: Disability and Health</vt:lpstr>
      <vt:lpstr>Disabilities and Health </vt:lpstr>
      <vt:lpstr>PowerPoint Presentation</vt:lpstr>
      <vt:lpstr>Learning Objectives</vt:lpstr>
      <vt:lpstr>Ineffective Coping Mechanisms </vt:lpstr>
      <vt:lpstr>Health Promotion and Teaching Plan</vt:lpstr>
      <vt:lpstr>Teaching Methods</vt:lpstr>
      <vt:lpstr>Evaluation </vt:lpstr>
      <vt:lpstr>References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Nichols, Michele S</cp:lastModifiedBy>
  <cp:revision>50</cp:revision>
  <dcterms:created xsi:type="dcterms:W3CDTF">2013-08-21T19:17:07Z</dcterms:created>
  <dcterms:modified xsi:type="dcterms:W3CDTF">2024-07-20T15:37:35Z</dcterms:modified>
</cp:coreProperties>
</file>